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2" r:id="rId5"/>
    <p:sldId id="258" r:id="rId6"/>
    <p:sldId id="268" r:id="rId7"/>
    <p:sldId id="261" r:id="rId8"/>
    <p:sldId id="263" r:id="rId9"/>
    <p:sldId id="267" r:id="rId10"/>
    <p:sldId id="266" r:id="rId11"/>
    <p:sldId id="264" r:id="rId12"/>
    <p:sldId id="265" r:id="rId13"/>
    <p:sldId id="269" r:id="rId14"/>
    <p:sldId id="270" r:id="rId15"/>
    <p:sldId id="271" r:id="rId16"/>
    <p:sldId id="277" r:id="rId17"/>
    <p:sldId id="278" r:id="rId18"/>
    <p:sldId id="279" r:id="rId19"/>
    <p:sldId id="280" r:id="rId20"/>
    <p:sldId id="282" r:id="rId21"/>
    <p:sldId id="283" r:id="rId22"/>
    <p:sldId id="285" r:id="rId23"/>
    <p:sldId id="286" r:id="rId24"/>
    <p:sldId id="287" r:id="rId25"/>
    <p:sldId id="288" r:id="rId26"/>
    <p:sldId id="289"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61E"/>
    <a:srgbClr val="233779"/>
    <a:srgbClr val="F7B429"/>
    <a:srgbClr val="F7B62A"/>
    <a:srgbClr val="F7A624"/>
    <a:srgbClr val="F7951E"/>
    <a:srgbClr val="1E65AA"/>
    <a:srgbClr val="262566"/>
    <a:srgbClr val="262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7BD0F7-1C0A-4BF6-824E-0E54DB611819}" v="2" dt="2024-07-28T05:41:10.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0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Moore" userId="3561991e648f7370" providerId="LiveId" clId="{537BD0F7-1C0A-4BF6-824E-0E54DB611819}"/>
    <pc:docChg chg="custSel delSld modSld">
      <pc:chgData name="Bill Moore" userId="3561991e648f7370" providerId="LiveId" clId="{537BD0F7-1C0A-4BF6-824E-0E54DB611819}" dt="2024-07-28T05:41:10.616" v="9"/>
      <pc:docMkLst>
        <pc:docMk/>
      </pc:docMkLst>
      <pc:sldChg chg="del">
        <pc:chgData name="Bill Moore" userId="3561991e648f7370" providerId="LiveId" clId="{537BD0F7-1C0A-4BF6-824E-0E54DB611819}" dt="2024-07-28T05:27:06.205" v="0" actId="47"/>
        <pc:sldMkLst>
          <pc:docMk/>
          <pc:sldMk cId="1908738462" sldId="272"/>
        </pc:sldMkLst>
      </pc:sldChg>
      <pc:sldChg chg="addSp delSp modSp mod">
        <pc:chgData name="Bill Moore" userId="3561991e648f7370" providerId="LiveId" clId="{537BD0F7-1C0A-4BF6-824E-0E54DB611819}" dt="2024-07-28T05:41:10.616" v="9"/>
        <pc:sldMkLst>
          <pc:docMk/>
          <pc:sldMk cId="4261595262" sldId="273"/>
        </pc:sldMkLst>
        <pc:spChg chg="add mod">
          <ac:chgData name="Bill Moore" userId="3561991e648f7370" providerId="LiveId" clId="{537BD0F7-1C0A-4BF6-824E-0E54DB611819}" dt="2024-07-28T05:28:27.021" v="4"/>
          <ac:spMkLst>
            <pc:docMk/>
            <pc:sldMk cId="4261595262" sldId="273"/>
            <ac:spMk id="2" creationId="{36AE2F6D-5B47-D537-502A-208C31D4212C}"/>
          </ac:spMkLst>
        </pc:spChg>
        <pc:spChg chg="add del mod">
          <ac:chgData name="Bill Moore" userId="3561991e648f7370" providerId="LiveId" clId="{537BD0F7-1C0A-4BF6-824E-0E54DB611819}" dt="2024-07-28T05:41:09.141" v="8" actId="478"/>
          <ac:spMkLst>
            <pc:docMk/>
            <pc:sldMk cId="4261595262" sldId="273"/>
            <ac:spMk id="3" creationId="{D8B4145C-3374-E79B-EF1E-DB13A59EF84F}"/>
          </ac:spMkLst>
        </pc:spChg>
        <pc:spChg chg="add mod">
          <ac:chgData name="Bill Moore" userId="3561991e648f7370" providerId="LiveId" clId="{537BD0F7-1C0A-4BF6-824E-0E54DB611819}" dt="2024-07-28T05:41:10.616" v="9"/>
          <ac:spMkLst>
            <pc:docMk/>
            <pc:sldMk cId="4261595262" sldId="273"/>
            <ac:spMk id="4" creationId="{CBD0E8F4-3243-14BC-411D-B625B7AAA175}"/>
          </ac:spMkLst>
        </pc:spChg>
        <pc:spChg chg="add mod">
          <ac:chgData name="Bill Moore" userId="3561991e648f7370" providerId="LiveId" clId="{537BD0F7-1C0A-4BF6-824E-0E54DB611819}" dt="2024-07-28T05:41:10.616" v="9"/>
          <ac:spMkLst>
            <pc:docMk/>
            <pc:sldMk cId="4261595262" sldId="273"/>
            <ac:spMk id="5" creationId="{F07B576F-2C07-F2AF-E460-668097BBDDF6}"/>
          </ac:spMkLst>
        </pc:spChg>
        <pc:spChg chg="add mod">
          <ac:chgData name="Bill Moore" userId="3561991e648f7370" providerId="LiveId" clId="{537BD0F7-1C0A-4BF6-824E-0E54DB611819}" dt="2024-07-28T05:41:10.616" v="9"/>
          <ac:spMkLst>
            <pc:docMk/>
            <pc:sldMk cId="4261595262" sldId="273"/>
            <ac:spMk id="7" creationId="{3C2D4F43-5D2A-CD60-796D-0412BF6F78BE}"/>
          </ac:spMkLst>
        </pc:spChg>
        <pc:spChg chg="del">
          <ac:chgData name="Bill Moore" userId="3561991e648f7370" providerId="LiveId" clId="{537BD0F7-1C0A-4BF6-824E-0E54DB611819}" dt="2024-07-28T05:28:33.008" v="5" actId="478"/>
          <ac:spMkLst>
            <pc:docMk/>
            <pc:sldMk cId="4261595262" sldId="273"/>
            <ac:spMk id="87" creationId="{7FC79C9F-B667-8579-6BEC-D08F44FAC932}"/>
          </ac:spMkLst>
        </pc:spChg>
        <pc:picChg chg="add mod">
          <ac:chgData name="Bill Moore" userId="3561991e648f7370" providerId="LiveId" clId="{537BD0F7-1C0A-4BF6-824E-0E54DB611819}" dt="2024-07-28T05:41:10.616" v="9"/>
          <ac:picMkLst>
            <pc:docMk/>
            <pc:sldMk cId="4261595262" sldId="273"/>
            <ac:picMk id="6" creationId="{30A67304-CC1E-0F38-5BA1-52A410DD5D4F}"/>
          </ac:picMkLst>
        </pc:picChg>
      </pc:sldChg>
      <pc:sldChg chg="del">
        <pc:chgData name="Bill Moore" userId="3561991e648f7370" providerId="LiveId" clId="{537BD0F7-1C0A-4BF6-824E-0E54DB611819}" dt="2024-07-28T05:27:09.044" v="1" actId="47"/>
        <pc:sldMkLst>
          <pc:docMk/>
          <pc:sldMk cId="2327856557" sldId="274"/>
        </pc:sldMkLst>
      </pc:sldChg>
      <pc:sldChg chg="del">
        <pc:chgData name="Bill Moore" userId="3561991e648f7370" providerId="LiveId" clId="{537BD0F7-1C0A-4BF6-824E-0E54DB611819}" dt="2024-07-28T05:27:09.917" v="2" actId="47"/>
        <pc:sldMkLst>
          <pc:docMk/>
          <pc:sldMk cId="3146426144" sldId="275"/>
        </pc:sldMkLst>
      </pc:sldChg>
      <pc:sldChg chg="del">
        <pc:chgData name="Bill Moore" userId="3561991e648f7370" providerId="LiveId" clId="{537BD0F7-1C0A-4BF6-824E-0E54DB611819}" dt="2024-07-28T05:27:10.783" v="3" actId="47"/>
        <pc:sldMkLst>
          <pc:docMk/>
          <pc:sldMk cId="3119542000" sldId="276"/>
        </pc:sldMkLst>
      </pc:sldChg>
    </pc:docChg>
  </pc:docChgLst>
  <pc:docChgLst>
    <pc:chgData name="Bill Moore" userId="3561991e648f7370" providerId="LiveId" clId="{971A6B2A-0765-409D-924F-B1DFC09D06A4}"/>
    <pc:docChg chg="undo custSel addSld delSld modSld sldOrd">
      <pc:chgData name="Bill Moore" userId="3561991e648f7370" providerId="LiveId" clId="{971A6B2A-0765-409D-924F-B1DFC09D06A4}" dt="2024-07-23T23:21:51.398" v="1907" actId="14861"/>
      <pc:docMkLst>
        <pc:docMk/>
      </pc:docMkLst>
      <pc:sldChg chg="modSp mod">
        <pc:chgData name="Bill Moore" userId="3561991e648f7370" providerId="LiveId" clId="{971A6B2A-0765-409D-924F-B1DFC09D06A4}" dt="2024-07-23T23:21:51.398" v="1907" actId="14861"/>
        <pc:sldMkLst>
          <pc:docMk/>
          <pc:sldMk cId="852253744" sldId="256"/>
        </pc:sldMkLst>
        <pc:spChg chg="mod">
          <ac:chgData name="Bill Moore" userId="3561991e648f7370" providerId="LiveId" clId="{971A6B2A-0765-409D-924F-B1DFC09D06A4}" dt="2024-07-21T21:59:12.182" v="1242" actId="1076"/>
          <ac:spMkLst>
            <pc:docMk/>
            <pc:sldMk cId="852253744" sldId="256"/>
            <ac:spMk id="4" creationId="{2604475D-4EC0-CB70-B2D1-35BB91CDAFF6}"/>
          </ac:spMkLst>
        </pc:spChg>
        <pc:spChg chg="mod">
          <ac:chgData name="Bill Moore" userId="3561991e648f7370" providerId="LiveId" clId="{971A6B2A-0765-409D-924F-B1DFC09D06A4}" dt="2024-07-23T23:21:23.612" v="1855" actId="14861"/>
          <ac:spMkLst>
            <pc:docMk/>
            <pc:sldMk cId="852253744" sldId="256"/>
            <ac:spMk id="17" creationId="{D47EDE62-95ED-135F-1E51-58D500FA6909}"/>
          </ac:spMkLst>
        </pc:spChg>
        <pc:spChg chg="mod">
          <ac:chgData name="Bill Moore" userId="3561991e648f7370" providerId="LiveId" clId="{971A6B2A-0765-409D-924F-B1DFC09D06A4}" dt="2024-07-23T23:21:15.604" v="1836" actId="14861"/>
          <ac:spMkLst>
            <pc:docMk/>
            <pc:sldMk cId="852253744" sldId="256"/>
            <ac:spMk id="19" creationId="{F41ED395-424F-287F-F64C-54CEDC7D0612}"/>
          </ac:spMkLst>
        </pc:spChg>
        <pc:spChg chg="mod">
          <ac:chgData name="Bill Moore" userId="3561991e648f7370" providerId="LiveId" clId="{971A6B2A-0765-409D-924F-B1DFC09D06A4}" dt="2024-07-23T23:21:39.003" v="1881" actId="14861"/>
          <ac:spMkLst>
            <pc:docMk/>
            <pc:sldMk cId="852253744" sldId="256"/>
            <ac:spMk id="21" creationId="{963C3EEB-D2FA-A2F0-0F7E-23E975E07773}"/>
          </ac:spMkLst>
        </pc:spChg>
        <pc:spChg chg="mod">
          <ac:chgData name="Bill Moore" userId="3561991e648f7370" providerId="LiveId" clId="{971A6B2A-0765-409D-924F-B1DFC09D06A4}" dt="2024-07-23T23:21:51.398" v="1907" actId="14861"/>
          <ac:spMkLst>
            <pc:docMk/>
            <pc:sldMk cId="852253744" sldId="256"/>
            <ac:spMk id="22" creationId="{CED50C7A-E237-3C3A-6B0C-DB8AFD486238}"/>
          </ac:spMkLst>
        </pc:spChg>
      </pc:sldChg>
      <pc:sldChg chg="modTransition">
        <pc:chgData name="Bill Moore" userId="3561991e648f7370" providerId="LiveId" clId="{971A6B2A-0765-409D-924F-B1DFC09D06A4}" dt="2024-07-22T02:33:45.577" v="1608"/>
        <pc:sldMkLst>
          <pc:docMk/>
          <pc:sldMk cId="2755776318" sldId="257"/>
        </pc:sldMkLst>
      </pc:sldChg>
      <pc:sldChg chg="modSp mod modTransition">
        <pc:chgData name="Bill Moore" userId="3561991e648f7370" providerId="LiveId" clId="{971A6B2A-0765-409D-924F-B1DFC09D06A4}" dt="2024-07-21T00:18:06.395" v="653" actId="1076"/>
        <pc:sldMkLst>
          <pc:docMk/>
          <pc:sldMk cId="2114231085" sldId="258"/>
        </pc:sldMkLst>
        <pc:spChg chg="mod">
          <ac:chgData name="Bill Moore" userId="3561991e648f7370" providerId="LiveId" clId="{971A6B2A-0765-409D-924F-B1DFC09D06A4}" dt="2024-07-20T23:14:14.929" v="18" actId="14100"/>
          <ac:spMkLst>
            <pc:docMk/>
            <pc:sldMk cId="2114231085" sldId="258"/>
            <ac:spMk id="87" creationId="{7FC79C9F-B667-8579-6BEC-D08F44FAC932}"/>
          </ac:spMkLst>
        </pc:spChg>
        <pc:grpChg chg="mod">
          <ac:chgData name="Bill Moore" userId="3561991e648f7370" providerId="LiveId" clId="{971A6B2A-0765-409D-924F-B1DFC09D06A4}" dt="2024-07-20T21:48:43.974" v="7" actId="1076"/>
          <ac:grpSpMkLst>
            <pc:docMk/>
            <pc:sldMk cId="2114231085" sldId="258"/>
            <ac:grpSpMk id="94" creationId="{F9539E22-85B9-A6D4-D9DD-555B0489298F}"/>
          </ac:grpSpMkLst>
        </pc:grpChg>
        <pc:picChg chg="mod">
          <ac:chgData name="Bill Moore" userId="3561991e648f7370" providerId="LiveId" clId="{971A6B2A-0765-409D-924F-B1DFC09D06A4}" dt="2024-07-21T00:18:06.395" v="653" actId="1076"/>
          <ac:picMkLst>
            <pc:docMk/>
            <pc:sldMk cId="2114231085" sldId="258"/>
            <ac:picMk id="89" creationId="{44780DE7-8861-685B-5412-FF50BE729772}"/>
          </ac:picMkLst>
        </pc:picChg>
      </pc:sldChg>
      <pc:sldChg chg="addSp delSp modSp mod modTransition">
        <pc:chgData name="Bill Moore" userId="3561991e648f7370" providerId="LiveId" clId="{971A6B2A-0765-409D-924F-B1DFC09D06A4}" dt="2024-07-23T00:23:08.364" v="1646" actId="164"/>
        <pc:sldMkLst>
          <pc:docMk/>
          <pc:sldMk cId="3705965862" sldId="259"/>
        </pc:sldMkLst>
        <pc:spChg chg="add mod">
          <ac:chgData name="Bill Moore" userId="3561991e648f7370" providerId="LiveId" clId="{971A6B2A-0765-409D-924F-B1DFC09D06A4}" dt="2024-07-23T00:23:08.364" v="1646" actId="164"/>
          <ac:spMkLst>
            <pc:docMk/>
            <pc:sldMk cId="3705965862" sldId="259"/>
            <ac:spMk id="2" creationId="{5DDBA134-5C9A-FAE9-50B3-31DF8EB360F8}"/>
          </ac:spMkLst>
        </pc:spChg>
        <pc:spChg chg="add del mod">
          <ac:chgData name="Bill Moore" userId="3561991e648f7370" providerId="LiveId" clId="{971A6B2A-0765-409D-924F-B1DFC09D06A4}" dt="2024-07-23T00:22:03.794" v="1636" actId="478"/>
          <ac:spMkLst>
            <pc:docMk/>
            <pc:sldMk cId="3705965862" sldId="259"/>
            <ac:spMk id="3" creationId="{1006815C-5009-99F6-0C8D-DA6831ABC33F}"/>
          </ac:spMkLst>
        </pc:spChg>
        <pc:spChg chg="add mod">
          <ac:chgData name="Bill Moore" userId="3561991e648f7370" providerId="LiveId" clId="{971A6B2A-0765-409D-924F-B1DFC09D06A4}" dt="2024-07-23T00:23:08.364" v="1646" actId="164"/>
          <ac:spMkLst>
            <pc:docMk/>
            <pc:sldMk cId="3705965862" sldId="259"/>
            <ac:spMk id="4" creationId="{1166F203-6D9B-6D5A-5CA8-2D62866B4CC2}"/>
          </ac:spMkLst>
        </pc:spChg>
        <pc:spChg chg="add mod">
          <ac:chgData name="Bill Moore" userId="3561991e648f7370" providerId="LiveId" clId="{971A6B2A-0765-409D-924F-B1DFC09D06A4}" dt="2024-07-23T00:23:08.364" v="1646" actId="164"/>
          <ac:spMkLst>
            <pc:docMk/>
            <pc:sldMk cId="3705965862" sldId="259"/>
            <ac:spMk id="6" creationId="{5C66B6EC-E778-135F-DB7D-2E36ABB6FE34}"/>
          </ac:spMkLst>
        </pc:spChg>
        <pc:spChg chg="add del mod">
          <ac:chgData name="Bill Moore" userId="3561991e648f7370" providerId="LiveId" clId="{971A6B2A-0765-409D-924F-B1DFC09D06A4}" dt="2024-07-23T00:22:05.292" v="1637" actId="478"/>
          <ac:spMkLst>
            <pc:docMk/>
            <pc:sldMk cId="3705965862" sldId="259"/>
            <ac:spMk id="7" creationId="{37791AC8-1A25-010B-F2E7-BA67A196D26A}"/>
          </ac:spMkLst>
        </pc:spChg>
        <pc:spChg chg="add del mod">
          <ac:chgData name="Bill Moore" userId="3561991e648f7370" providerId="LiveId" clId="{971A6B2A-0765-409D-924F-B1DFC09D06A4}" dt="2024-07-23T00:22:06.366" v="1638" actId="478"/>
          <ac:spMkLst>
            <pc:docMk/>
            <pc:sldMk cId="3705965862" sldId="259"/>
            <ac:spMk id="8" creationId="{F955C1D1-0790-DC71-A6C9-CF0119B87426}"/>
          </ac:spMkLst>
        </pc:spChg>
        <pc:spChg chg="add del mod">
          <ac:chgData name="Bill Moore" userId="3561991e648f7370" providerId="LiveId" clId="{971A6B2A-0765-409D-924F-B1DFC09D06A4}" dt="2024-07-23T00:22:07.961" v="1639" actId="478"/>
          <ac:spMkLst>
            <pc:docMk/>
            <pc:sldMk cId="3705965862" sldId="259"/>
            <ac:spMk id="9" creationId="{67B573EC-2134-120A-1572-406903833E05}"/>
          </ac:spMkLst>
        </pc:spChg>
        <pc:spChg chg="add mod">
          <ac:chgData name="Bill Moore" userId="3561991e648f7370" providerId="LiveId" clId="{971A6B2A-0765-409D-924F-B1DFC09D06A4}" dt="2024-07-23T00:23:08.364" v="1646" actId="164"/>
          <ac:spMkLst>
            <pc:docMk/>
            <pc:sldMk cId="3705965862" sldId="259"/>
            <ac:spMk id="10" creationId="{DC043441-182A-9990-79A3-5739E410D1B2}"/>
          </ac:spMkLst>
        </pc:spChg>
        <pc:spChg chg="add mod">
          <ac:chgData name="Bill Moore" userId="3561991e648f7370" providerId="LiveId" clId="{971A6B2A-0765-409D-924F-B1DFC09D06A4}" dt="2024-07-23T00:23:08.364" v="1646" actId="164"/>
          <ac:spMkLst>
            <pc:docMk/>
            <pc:sldMk cId="3705965862" sldId="259"/>
            <ac:spMk id="11" creationId="{92E3F8D7-5059-0337-D472-C0ACCA993DCD}"/>
          </ac:spMkLst>
        </pc:spChg>
        <pc:spChg chg="add mod">
          <ac:chgData name="Bill Moore" userId="3561991e648f7370" providerId="LiveId" clId="{971A6B2A-0765-409D-924F-B1DFC09D06A4}" dt="2024-07-23T00:23:08.364" v="1646" actId="164"/>
          <ac:spMkLst>
            <pc:docMk/>
            <pc:sldMk cId="3705965862" sldId="259"/>
            <ac:spMk id="12" creationId="{020B10BB-A739-C731-2ADE-1F33CD9362AA}"/>
          </ac:spMkLst>
        </pc:spChg>
        <pc:spChg chg="add mod">
          <ac:chgData name="Bill Moore" userId="3561991e648f7370" providerId="LiveId" clId="{971A6B2A-0765-409D-924F-B1DFC09D06A4}" dt="2024-07-23T00:23:08.364" v="1646" actId="164"/>
          <ac:spMkLst>
            <pc:docMk/>
            <pc:sldMk cId="3705965862" sldId="259"/>
            <ac:spMk id="13" creationId="{682FE9DD-FBC6-EEF7-142A-38C781DDD65E}"/>
          </ac:spMkLst>
        </pc:spChg>
        <pc:spChg chg="add mod">
          <ac:chgData name="Bill Moore" userId="3561991e648f7370" providerId="LiveId" clId="{971A6B2A-0765-409D-924F-B1DFC09D06A4}" dt="2024-07-23T00:23:08.364" v="1646" actId="164"/>
          <ac:spMkLst>
            <pc:docMk/>
            <pc:sldMk cId="3705965862" sldId="259"/>
            <ac:spMk id="14" creationId="{FA38E07B-E6EE-C2E2-59D2-7D2E365CB69B}"/>
          </ac:spMkLst>
        </pc:spChg>
        <pc:spChg chg="add mod">
          <ac:chgData name="Bill Moore" userId="3561991e648f7370" providerId="LiveId" clId="{971A6B2A-0765-409D-924F-B1DFC09D06A4}" dt="2024-07-23T00:23:08.364" v="1646" actId="164"/>
          <ac:spMkLst>
            <pc:docMk/>
            <pc:sldMk cId="3705965862" sldId="259"/>
            <ac:spMk id="15" creationId="{47C7E71B-80EB-6257-E379-65D2B34626B4}"/>
          </ac:spMkLst>
        </pc:spChg>
        <pc:spChg chg="add mod">
          <ac:chgData name="Bill Moore" userId="3561991e648f7370" providerId="LiveId" clId="{971A6B2A-0765-409D-924F-B1DFC09D06A4}" dt="2024-07-23T00:23:08.364" v="1646" actId="164"/>
          <ac:spMkLst>
            <pc:docMk/>
            <pc:sldMk cId="3705965862" sldId="259"/>
            <ac:spMk id="16" creationId="{B48EFA1A-EC60-D922-BA46-8523B03C1409}"/>
          </ac:spMkLst>
        </pc:spChg>
        <pc:spChg chg="add mod">
          <ac:chgData name="Bill Moore" userId="3561991e648f7370" providerId="LiveId" clId="{971A6B2A-0765-409D-924F-B1DFC09D06A4}" dt="2024-07-23T00:23:08.364" v="1646" actId="164"/>
          <ac:spMkLst>
            <pc:docMk/>
            <pc:sldMk cId="3705965862" sldId="259"/>
            <ac:spMk id="17" creationId="{F51ABF08-51F3-1DB3-BCF9-0DC405F3C63E}"/>
          </ac:spMkLst>
        </pc:spChg>
        <pc:spChg chg="add mod">
          <ac:chgData name="Bill Moore" userId="3561991e648f7370" providerId="LiveId" clId="{971A6B2A-0765-409D-924F-B1DFC09D06A4}" dt="2024-07-23T00:23:08.364" v="1646" actId="164"/>
          <ac:spMkLst>
            <pc:docMk/>
            <pc:sldMk cId="3705965862" sldId="259"/>
            <ac:spMk id="18" creationId="{7C6353FB-98B3-6345-9F45-7600164923E6}"/>
          </ac:spMkLst>
        </pc:spChg>
        <pc:spChg chg="add mod">
          <ac:chgData name="Bill Moore" userId="3561991e648f7370" providerId="LiveId" clId="{971A6B2A-0765-409D-924F-B1DFC09D06A4}" dt="2024-07-23T00:23:08.364" v="1646" actId="164"/>
          <ac:spMkLst>
            <pc:docMk/>
            <pc:sldMk cId="3705965862" sldId="259"/>
            <ac:spMk id="19" creationId="{BC7C954A-A495-B9E1-93C3-DD23B2B2B586}"/>
          </ac:spMkLst>
        </pc:spChg>
        <pc:spChg chg="add mod">
          <ac:chgData name="Bill Moore" userId="3561991e648f7370" providerId="LiveId" clId="{971A6B2A-0765-409D-924F-B1DFC09D06A4}" dt="2024-07-23T00:23:08.364" v="1646" actId="164"/>
          <ac:spMkLst>
            <pc:docMk/>
            <pc:sldMk cId="3705965862" sldId="259"/>
            <ac:spMk id="20" creationId="{5DDB91EC-1307-1814-3E6E-187C0B2C8352}"/>
          </ac:spMkLst>
        </pc:spChg>
        <pc:spChg chg="add mod">
          <ac:chgData name="Bill Moore" userId="3561991e648f7370" providerId="LiveId" clId="{971A6B2A-0765-409D-924F-B1DFC09D06A4}" dt="2024-07-23T00:23:08.364" v="1646" actId="164"/>
          <ac:spMkLst>
            <pc:docMk/>
            <pc:sldMk cId="3705965862" sldId="259"/>
            <ac:spMk id="21" creationId="{FBC8C011-C8A5-ADA8-89FD-7F94AE20B84C}"/>
          </ac:spMkLst>
        </pc:spChg>
        <pc:spChg chg="add mod">
          <ac:chgData name="Bill Moore" userId="3561991e648f7370" providerId="LiveId" clId="{971A6B2A-0765-409D-924F-B1DFC09D06A4}" dt="2024-07-23T00:23:08.364" v="1646" actId="164"/>
          <ac:spMkLst>
            <pc:docMk/>
            <pc:sldMk cId="3705965862" sldId="259"/>
            <ac:spMk id="22" creationId="{CCBFF10C-6567-09C2-FFFD-C5F5848CBF4A}"/>
          </ac:spMkLst>
        </pc:spChg>
        <pc:grpChg chg="add mod">
          <ac:chgData name="Bill Moore" userId="3561991e648f7370" providerId="LiveId" clId="{971A6B2A-0765-409D-924F-B1DFC09D06A4}" dt="2024-07-23T00:23:08.364" v="1646" actId="164"/>
          <ac:grpSpMkLst>
            <pc:docMk/>
            <pc:sldMk cId="3705965862" sldId="259"/>
            <ac:grpSpMk id="23" creationId="{2348F63E-E5A8-F4F5-FFC6-BFA0E0714858}"/>
          </ac:grpSpMkLst>
        </pc:grpChg>
        <pc:picChg chg="mod">
          <ac:chgData name="Bill Moore" userId="3561991e648f7370" providerId="LiveId" clId="{971A6B2A-0765-409D-924F-B1DFC09D06A4}" dt="2024-07-20T23:11:37.227" v="10" actId="1440"/>
          <ac:picMkLst>
            <pc:docMk/>
            <pc:sldMk cId="3705965862" sldId="259"/>
            <ac:picMk id="5" creationId="{9E89364C-D1AB-DA04-CF5F-1F25708DB384}"/>
          </ac:picMkLst>
        </pc:picChg>
      </pc:sldChg>
      <pc:sldChg chg="del">
        <pc:chgData name="Bill Moore" userId="3561991e648f7370" providerId="LiveId" clId="{971A6B2A-0765-409D-924F-B1DFC09D06A4}" dt="2024-07-20T23:12:22.388" v="12" actId="47"/>
        <pc:sldMkLst>
          <pc:docMk/>
          <pc:sldMk cId="2619363014" sldId="260"/>
        </pc:sldMkLst>
      </pc:sldChg>
      <pc:sldChg chg="addSp modSp mod modTransition">
        <pc:chgData name="Bill Moore" userId="3561991e648f7370" providerId="LiveId" clId="{971A6B2A-0765-409D-924F-B1DFC09D06A4}" dt="2024-07-22T02:35:24.641" v="1611"/>
        <pc:sldMkLst>
          <pc:docMk/>
          <pc:sldMk cId="3534375245" sldId="261"/>
        </pc:sldMkLst>
        <pc:spChg chg="add mod">
          <ac:chgData name="Bill Moore" userId="3561991e648f7370" providerId="LiveId" clId="{971A6B2A-0765-409D-924F-B1DFC09D06A4}" dt="2024-07-20T23:47:51.563" v="355" actId="1076"/>
          <ac:spMkLst>
            <pc:docMk/>
            <pc:sldMk cId="3534375245" sldId="261"/>
            <ac:spMk id="4" creationId="{F099950E-FBD3-F77C-FF2E-5F41C9377B4B}"/>
          </ac:spMkLst>
        </pc:spChg>
        <pc:spChg chg="add mod">
          <ac:chgData name="Bill Moore" userId="3561991e648f7370" providerId="LiveId" clId="{971A6B2A-0765-409D-924F-B1DFC09D06A4}" dt="2024-07-20T23:46:38.549" v="245" actId="1076"/>
          <ac:spMkLst>
            <pc:docMk/>
            <pc:sldMk cId="3534375245" sldId="261"/>
            <ac:spMk id="5" creationId="{24AC06F9-CC6C-A6E7-AF94-CC41929BC6BC}"/>
          </ac:spMkLst>
        </pc:spChg>
        <pc:spChg chg="add mod">
          <ac:chgData name="Bill Moore" userId="3561991e648f7370" providerId="LiveId" clId="{971A6B2A-0765-409D-924F-B1DFC09D06A4}" dt="2024-07-20T23:47:38.007" v="353" actId="20577"/>
          <ac:spMkLst>
            <pc:docMk/>
            <pc:sldMk cId="3534375245" sldId="261"/>
            <ac:spMk id="6" creationId="{AD376CFA-FCBC-72BF-2395-B204368DB914}"/>
          </ac:spMkLst>
        </pc:spChg>
        <pc:spChg chg="mod">
          <ac:chgData name="Bill Moore" userId="3561991e648f7370" providerId="LiveId" clId="{971A6B2A-0765-409D-924F-B1DFC09D06A4}" dt="2024-07-20T23:11:09.061" v="9" actId="14100"/>
          <ac:spMkLst>
            <pc:docMk/>
            <pc:sldMk cId="3534375245" sldId="261"/>
            <ac:spMk id="87" creationId="{7FC79C9F-B667-8579-6BEC-D08F44FAC932}"/>
          </ac:spMkLst>
        </pc:spChg>
        <pc:picChg chg="add mod">
          <ac:chgData name="Bill Moore" userId="3561991e648f7370" providerId="LiveId" clId="{971A6B2A-0765-409D-924F-B1DFC09D06A4}" dt="2024-07-20T23:26:42.234" v="22" actId="1076"/>
          <ac:picMkLst>
            <pc:docMk/>
            <pc:sldMk cId="3534375245" sldId="261"/>
            <ac:picMk id="3" creationId="{FE9578FF-0DA0-79BD-AEC4-C6B19989EDE0}"/>
          </ac:picMkLst>
        </pc:picChg>
      </pc:sldChg>
      <pc:sldChg chg="modSp add mod modTransition">
        <pc:chgData name="Bill Moore" userId="3561991e648f7370" providerId="LiveId" clId="{971A6B2A-0765-409D-924F-B1DFC09D06A4}" dt="2024-07-20T23:11:53.314" v="11" actId="1440"/>
        <pc:sldMkLst>
          <pc:docMk/>
          <pc:sldMk cId="89372409" sldId="262"/>
        </pc:sldMkLst>
        <pc:picChg chg="mod">
          <ac:chgData name="Bill Moore" userId="3561991e648f7370" providerId="LiveId" clId="{971A6B2A-0765-409D-924F-B1DFC09D06A4}" dt="2024-07-20T23:11:53.314" v="11" actId="1440"/>
          <ac:picMkLst>
            <pc:docMk/>
            <pc:sldMk cId="89372409" sldId="262"/>
            <ac:picMk id="5" creationId="{9E89364C-D1AB-DA04-CF5F-1F25708DB384}"/>
          </ac:picMkLst>
        </pc:picChg>
      </pc:sldChg>
      <pc:sldChg chg="addSp modSp add mod ord modTransition">
        <pc:chgData name="Bill Moore" userId="3561991e648f7370" providerId="LiveId" clId="{971A6B2A-0765-409D-924F-B1DFC09D06A4}" dt="2024-07-22T02:35:27.110" v="1612"/>
        <pc:sldMkLst>
          <pc:docMk/>
          <pc:sldMk cId="1465011682" sldId="263"/>
        </pc:sldMkLst>
        <pc:spChg chg="add mod">
          <ac:chgData name="Bill Moore" userId="3561991e648f7370" providerId="LiveId" clId="{971A6B2A-0765-409D-924F-B1DFC09D06A4}" dt="2024-07-21T00:02:32.281" v="402" actId="6549"/>
          <ac:spMkLst>
            <pc:docMk/>
            <pc:sldMk cId="1465011682" sldId="263"/>
            <ac:spMk id="4" creationId="{8A7F1DD5-02A4-865C-F6DE-84ABF4164C89}"/>
          </ac:spMkLst>
        </pc:spChg>
        <pc:picChg chg="add mod">
          <ac:chgData name="Bill Moore" userId="3561991e648f7370" providerId="LiveId" clId="{971A6B2A-0765-409D-924F-B1DFC09D06A4}" dt="2024-07-21T00:02:40.790" v="403" actId="1076"/>
          <ac:picMkLst>
            <pc:docMk/>
            <pc:sldMk cId="1465011682" sldId="263"/>
            <ac:picMk id="3" creationId="{B425C65C-7AA9-0B4E-2B91-289C1C724C2F}"/>
          </ac:picMkLst>
        </pc:picChg>
      </pc:sldChg>
      <pc:sldChg chg="addSp delSp modSp add mod ord modTransition">
        <pc:chgData name="Bill Moore" userId="3561991e648f7370" providerId="LiveId" clId="{971A6B2A-0765-409D-924F-B1DFC09D06A4}" dt="2024-07-22T02:35:35.244" v="1615"/>
        <pc:sldMkLst>
          <pc:docMk/>
          <pc:sldMk cId="399807857" sldId="264"/>
        </pc:sldMkLst>
        <pc:spChg chg="add mod">
          <ac:chgData name="Bill Moore" userId="3561991e648f7370" providerId="LiveId" clId="{971A6B2A-0765-409D-924F-B1DFC09D06A4}" dt="2024-07-21T22:16:13.782" v="1247" actId="14100"/>
          <ac:spMkLst>
            <pc:docMk/>
            <pc:sldMk cId="399807857" sldId="264"/>
            <ac:spMk id="2" creationId="{5C86AD0B-1EB4-BC3D-C195-B85A04404474}"/>
          </ac:spMkLst>
        </pc:spChg>
        <pc:spChg chg="add mod">
          <ac:chgData name="Bill Moore" userId="3561991e648f7370" providerId="LiveId" clId="{971A6B2A-0765-409D-924F-B1DFC09D06A4}" dt="2024-07-21T01:02:09.078" v="1007" actId="14100"/>
          <ac:spMkLst>
            <pc:docMk/>
            <pc:sldMk cId="399807857" sldId="264"/>
            <ac:spMk id="3" creationId="{5E96A2D8-824C-10BB-B51E-36710D3544B2}"/>
          </ac:spMkLst>
        </pc:spChg>
        <pc:picChg chg="add mod">
          <ac:chgData name="Bill Moore" userId="3561991e648f7370" providerId="LiveId" clId="{971A6B2A-0765-409D-924F-B1DFC09D06A4}" dt="2024-07-21T01:01:59.276" v="1005" actId="1076"/>
          <ac:picMkLst>
            <pc:docMk/>
            <pc:sldMk cId="399807857" sldId="264"/>
            <ac:picMk id="1026" creationId="{6055FF68-8B7D-E29D-FC30-A3EB13D06313}"/>
          </ac:picMkLst>
        </pc:picChg>
        <pc:picChg chg="add del">
          <ac:chgData name="Bill Moore" userId="3561991e648f7370" providerId="LiveId" clId="{971A6B2A-0765-409D-924F-B1DFC09D06A4}" dt="2024-07-21T00:05:46.100" v="470" actId="478"/>
          <ac:picMkLst>
            <pc:docMk/>
            <pc:sldMk cId="399807857" sldId="264"/>
            <ac:picMk id="1028" creationId="{50F0DB2B-A79C-DD6C-0AD3-F5FAF2930EF4}"/>
          </ac:picMkLst>
        </pc:picChg>
      </pc:sldChg>
      <pc:sldChg chg="addSp modSp add mod modTransition">
        <pc:chgData name="Bill Moore" userId="3561991e648f7370" providerId="LiveId" clId="{971A6B2A-0765-409D-924F-B1DFC09D06A4}" dt="2024-07-22T02:35:37.589" v="1616"/>
        <pc:sldMkLst>
          <pc:docMk/>
          <pc:sldMk cId="28047158" sldId="265"/>
        </pc:sldMkLst>
        <pc:spChg chg="add mod">
          <ac:chgData name="Bill Moore" userId="3561991e648f7370" providerId="LiveId" clId="{971A6B2A-0765-409D-924F-B1DFC09D06A4}" dt="2024-07-21T00:09:57.360" v="545" actId="1076"/>
          <ac:spMkLst>
            <pc:docMk/>
            <pc:sldMk cId="28047158" sldId="265"/>
            <ac:spMk id="2" creationId="{E2784179-D9FF-E108-72D8-A356277D42B5}"/>
          </ac:spMkLst>
        </pc:spChg>
        <pc:spChg chg="add mod">
          <ac:chgData name="Bill Moore" userId="3561991e648f7370" providerId="LiveId" clId="{971A6B2A-0765-409D-924F-B1DFC09D06A4}" dt="2024-07-21T00:57:46.563" v="948" actId="1076"/>
          <ac:spMkLst>
            <pc:docMk/>
            <pc:sldMk cId="28047158" sldId="265"/>
            <ac:spMk id="3" creationId="{26E43881-676F-19D6-A6EA-1758570BC461}"/>
          </ac:spMkLst>
        </pc:spChg>
        <pc:spChg chg="add mod">
          <ac:chgData name="Bill Moore" userId="3561991e648f7370" providerId="LiveId" clId="{971A6B2A-0765-409D-924F-B1DFC09D06A4}" dt="2024-07-21T01:01:13.581" v="1004" actId="255"/>
          <ac:spMkLst>
            <pc:docMk/>
            <pc:sldMk cId="28047158" sldId="265"/>
            <ac:spMk id="4" creationId="{46C40788-F02C-315E-640B-30B8741DA394}"/>
          </ac:spMkLst>
        </pc:spChg>
        <pc:picChg chg="add mod">
          <ac:chgData name="Bill Moore" userId="3561991e648f7370" providerId="LiveId" clId="{971A6B2A-0765-409D-924F-B1DFC09D06A4}" dt="2024-07-21T00:57:27.802" v="947"/>
          <ac:picMkLst>
            <pc:docMk/>
            <pc:sldMk cId="28047158" sldId="265"/>
            <ac:picMk id="2050" creationId="{846D05B2-350A-BDE6-21A5-D41CDB2F11F3}"/>
          </ac:picMkLst>
        </pc:picChg>
      </pc:sldChg>
      <pc:sldChg chg="addSp modSp add mod ord modTransition">
        <pc:chgData name="Bill Moore" userId="3561991e648f7370" providerId="LiveId" clId="{971A6B2A-0765-409D-924F-B1DFC09D06A4}" dt="2024-07-22T02:35:32.592" v="1614"/>
        <pc:sldMkLst>
          <pc:docMk/>
          <pc:sldMk cId="2242713643" sldId="266"/>
        </pc:sldMkLst>
        <pc:spChg chg="add mod">
          <ac:chgData name="Bill Moore" userId="3561991e648f7370" providerId="LiveId" clId="{971A6B2A-0765-409D-924F-B1DFC09D06A4}" dt="2024-07-21T22:15:48.176" v="1245" actId="20577"/>
          <ac:spMkLst>
            <pc:docMk/>
            <pc:sldMk cId="2242713643" sldId="266"/>
            <ac:spMk id="2" creationId="{2AFAE5FB-0819-FA15-EBC8-BE2E230CD6C7}"/>
          </ac:spMkLst>
        </pc:spChg>
        <pc:picChg chg="add mod">
          <ac:chgData name="Bill Moore" userId="3561991e648f7370" providerId="LiveId" clId="{971A6B2A-0765-409D-924F-B1DFC09D06A4}" dt="2024-07-21T00:13:08.705" v="572" actId="14100"/>
          <ac:picMkLst>
            <pc:docMk/>
            <pc:sldMk cId="2242713643" sldId="266"/>
            <ac:picMk id="3074" creationId="{2C6DE291-4B8C-E068-0812-BCD8A58C4A9A}"/>
          </ac:picMkLst>
        </pc:picChg>
      </pc:sldChg>
      <pc:sldChg chg="addSp modSp add mod ord modTransition">
        <pc:chgData name="Bill Moore" userId="3561991e648f7370" providerId="LiveId" clId="{971A6B2A-0765-409D-924F-B1DFC09D06A4}" dt="2024-07-22T02:35:30.820" v="1613"/>
        <pc:sldMkLst>
          <pc:docMk/>
          <pc:sldMk cId="369246750" sldId="267"/>
        </pc:sldMkLst>
        <pc:spChg chg="add mod">
          <ac:chgData name="Bill Moore" userId="3561991e648f7370" providerId="LiveId" clId="{971A6B2A-0765-409D-924F-B1DFC09D06A4}" dt="2024-07-21T00:15:26.929" v="619" actId="33524"/>
          <ac:spMkLst>
            <pc:docMk/>
            <pc:sldMk cId="369246750" sldId="267"/>
            <ac:spMk id="2" creationId="{B07F7809-BB96-E664-00DD-6030E2F7D85A}"/>
          </ac:spMkLst>
        </pc:spChg>
        <pc:picChg chg="add mod">
          <ac:chgData name="Bill Moore" userId="3561991e648f7370" providerId="LiveId" clId="{971A6B2A-0765-409D-924F-B1DFC09D06A4}" dt="2024-07-21T00:14:45.061" v="578" actId="1076"/>
          <ac:picMkLst>
            <pc:docMk/>
            <pc:sldMk cId="369246750" sldId="267"/>
            <ac:picMk id="4098" creationId="{AA20850D-85FA-D5F6-FBC9-3CC3F4AAB692}"/>
          </ac:picMkLst>
        </pc:picChg>
      </pc:sldChg>
      <pc:sldChg chg="addSp modSp add mod ord modTransition modAnim">
        <pc:chgData name="Bill Moore" userId="3561991e648f7370" providerId="LiveId" clId="{971A6B2A-0765-409D-924F-B1DFC09D06A4}" dt="2024-07-22T02:35:22.630" v="1610"/>
        <pc:sldMkLst>
          <pc:docMk/>
          <pc:sldMk cId="2561696871" sldId="268"/>
        </pc:sldMkLst>
        <pc:spChg chg="add mod">
          <ac:chgData name="Bill Moore" userId="3561991e648f7370" providerId="LiveId" clId="{971A6B2A-0765-409D-924F-B1DFC09D06A4}" dt="2024-07-21T00:30:41.417" v="824" actId="1076"/>
          <ac:spMkLst>
            <pc:docMk/>
            <pc:sldMk cId="2561696871" sldId="268"/>
            <ac:spMk id="2" creationId="{45E7EC97-E3BE-1AA5-E057-0EB09E6B7C7A}"/>
          </ac:spMkLst>
        </pc:spChg>
        <pc:spChg chg="add mod">
          <ac:chgData name="Bill Moore" userId="3561991e648f7370" providerId="LiveId" clId="{971A6B2A-0765-409D-924F-B1DFC09D06A4}" dt="2024-07-21T00:42:09.196" v="942" actId="339"/>
          <ac:spMkLst>
            <pc:docMk/>
            <pc:sldMk cId="2561696871" sldId="268"/>
            <ac:spMk id="3" creationId="{D6AF74C5-E7F0-A5C1-7152-D288A4037658}"/>
          </ac:spMkLst>
        </pc:spChg>
        <pc:picChg chg="add mod">
          <ac:chgData name="Bill Moore" userId="3561991e648f7370" providerId="LiveId" clId="{971A6B2A-0765-409D-924F-B1DFC09D06A4}" dt="2024-07-21T00:30:02.092" v="812" actId="1076"/>
          <ac:picMkLst>
            <pc:docMk/>
            <pc:sldMk cId="2561696871" sldId="268"/>
            <ac:picMk id="5122" creationId="{56AC751D-37CB-E480-35FB-9803701382E5}"/>
          </ac:picMkLst>
        </pc:picChg>
      </pc:sldChg>
      <pc:sldChg chg="addSp delSp modSp add mod modTransition">
        <pc:chgData name="Bill Moore" userId="3561991e648f7370" providerId="LiveId" clId="{971A6B2A-0765-409D-924F-B1DFC09D06A4}" dt="2024-07-23T20:30:22.771" v="1691" actId="1076"/>
        <pc:sldMkLst>
          <pc:docMk/>
          <pc:sldMk cId="704428212" sldId="269"/>
        </pc:sldMkLst>
        <pc:spChg chg="add mod">
          <ac:chgData name="Bill Moore" userId="3561991e648f7370" providerId="LiveId" clId="{971A6B2A-0765-409D-924F-B1DFC09D06A4}" dt="2024-07-23T20:30:22.771" v="1691" actId="1076"/>
          <ac:spMkLst>
            <pc:docMk/>
            <pc:sldMk cId="704428212" sldId="269"/>
            <ac:spMk id="2" creationId="{2B494480-6115-3DF1-3807-75C8077E46C0}"/>
          </ac:spMkLst>
        </pc:spChg>
        <pc:spChg chg="del">
          <ac:chgData name="Bill Moore" userId="3561991e648f7370" providerId="LiveId" clId="{971A6B2A-0765-409D-924F-B1DFC09D06A4}" dt="2024-07-21T01:04:01.055" v="1008" actId="478"/>
          <ac:spMkLst>
            <pc:docMk/>
            <pc:sldMk cId="704428212" sldId="269"/>
            <ac:spMk id="87" creationId="{7FC79C9F-B667-8579-6BEC-D08F44FAC932}"/>
          </ac:spMkLst>
        </pc:spChg>
      </pc:sldChg>
      <pc:sldChg chg="addSp delSp modSp add mod modTransition">
        <pc:chgData name="Bill Moore" userId="3561991e648f7370" providerId="LiveId" clId="{971A6B2A-0765-409D-924F-B1DFC09D06A4}" dt="2024-07-23T20:30:15.975" v="1690" actId="1076"/>
        <pc:sldMkLst>
          <pc:docMk/>
          <pc:sldMk cId="1531898764" sldId="270"/>
        </pc:sldMkLst>
        <pc:spChg chg="add mod">
          <ac:chgData name="Bill Moore" userId="3561991e648f7370" providerId="LiveId" clId="{971A6B2A-0765-409D-924F-B1DFC09D06A4}" dt="2024-07-23T20:30:15.975" v="1690" actId="1076"/>
          <ac:spMkLst>
            <pc:docMk/>
            <pc:sldMk cId="1531898764" sldId="270"/>
            <ac:spMk id="2" creationId="{3308499A-DB5A-4500-9CAA-9BD98C7B3F97}"/>
          </ac:spMkLst>
        </pc:spChg>
        <pc:spChg chg="del mod">
          <ac:chgData name="Bill Moore" userId="3561991e648f7370" providerId="LiveId" clId="{971A6B2A-0765-409D-924F-B1DFC09D06A4}" dt="2024-07-21T01:08:39.633" v="1076" actId="478"/>
          <ac:spMkLst>
            <pc:docMk/>
            <pc:sldMk cId="1531898764" sldId="270"/>
            <ac:spMk id="87" creationId="{7FC79C9F-B667-8579-6BEC-D08F44FAC932}"/>
          </ac:spMkLst>
        </pc:spChg>
      </pc:sldChg>
      <pc:sldChg chg="addSp delSp modSp add mod modTransition">
        <pc:chgData name="Bill Moore" userId="3561991e648f7370" providerId="LiveId" clId="{971A6B2A-0765-409D-924F-B1DFC09D06A4}" dt="2024-07-22T02:35:45.708" v="1619"/>
        <pc:sldMkLst>
          <pc:docMk/>
          <pc:sldMk cId="2659130215" sldId="271"/>
        </pc:sldMkLst>
        <pc:spChg chg="add del mod">
          <ac:chgData name="Bill Moore" userId="3561991e648f7370" providerId="LiveId" clId="{971A6B2A-0765-409D-924F-B1DFC09D06A4}" dt="2024-07-21T01:26:19.280" v="1206" actId="20577"/>
          <ac:spMkLst>
            <pc:docMk/>
            <pc:sldMk cId="2659130215" sldId="271"/>
            <ac:spMk id="2" creationId="{0DF73CFB-ABE0-5085-BB54-CDEAFD17E617}"/>
          </ac:spMkLst>
        </pc:spChg>
        <pc:spChg chg="del">
          <ac:chgData name="Bill Moore" userId="3561991e648f7370" providerId="LiveId" clId="{971A6B2A-0765-409D-924F-B1DFC09D06A4}" dt="2024-07-21T01:17:25.024" v="1079" actId="478"/>
          <ac:spMkLst>
            <pc:docMk/>
            <pc:sldMk cId="2659130215" sldId="271"/>
            <ac:spMk id="87" creationId="{7FC79C9F-B667-8579-6BEC-D08F44FAC932}"/>
          </ac:spMkLst>
        </pc:spChg>
        <pc:picChg chg="add del">
          <ac:chgData name="Bill Moore" userId="3561991e648f7370" providerId="LiveId" clId="{971A6B2A-0765-409D-924F-B1DFC09D06A4}" dt="2024-07-21T01:21:59.354" v="1127" actId="478"/>
          <ac:picMkLst>
            <pc:docMk/>
            <pc:sldMk cId="2659130215" sldId="271"/>
            <ac:picMk id="6146" creationId="{4B134CF2-E424-2739-3D4F-C6F144EC6288}"/>
          </ac:picMkLst>
        </pc:picChg>
        <pc:picChg chg="add mod">
          <ac:chgData name="Bill Moore" userId="3561991e648f7370" providerId="LiveId" clId="{971A6B2A-0765-409D-924F-B1DFC09D06A4}" dt="2024-07-21T22:17:12.888" v="1248" actId="1076"/>
          <ac:picMkLst>
            <pc:docMk/>
            <pc:sldMk cId="2659130215" sldId="271"/>
            <ac:picMk id="6148" creationId="{06267765-D6C9-7DA9-1F65-AC032BAB8A7D}"/>
          </ac:picMkLst>
        </pc:picChg>
      </pc:sldChg>
      <pc:sldChg chg="delSp add mod">
        <pc:chgData name="Bill Moore" userId="3561991e648f7370" providerId="LiveId" clId="{971A6B2A-0765-409D-924F-B1DFC09D06A4}" dt="2024-07-22T02:25:20.739" v="1547" actId="478"/>
        <pc:sldMkLst>
          <pc:docMk/>
          <pc:sldMk cId="1908738462" sldId="272"/>
        </pc:sldMkLst>
        <pc:spChg chg="del">
          <ac:chgData name="Bill Moore" userId="3561991e648f7370" providerId="LiveId" clId="{971A6B2A-0765-409D-924F-B1DFC09D06A4}" dt="2024-07-22T02:25:20.739" v="1547" actId="478"/>
          <ac:spMkLst>
            <pc:docMk/>
            <pc:sldMk cId="1908738462" sldId="272"/>
            <ac:spMk id="87" creationId="{7FC79C9F-B667-8579-6BEC-D08F44FAC932}"/>
          </ac:spMkLst>
        </pc:spChg>
      </pc:sldChg>
      <pc:sldChg chg="add">
        <pc:chgData name="Bill Moore" userId="3561991e648f7370" providerId="LiveId" clId="{971A6B2A-0765-409D-924F-B1DFC09D06A4}" dt="2024-07-21T01:17:30.563" v="1080" actId="2890"/>
        <pc:sldMkLst>
          <pc:docMk/>
          <pc:sldMk cId="4261595262" sldId="273"/>
        </pc:sldMkLst>
      </pc:sldChg>
      <pc:sldChg chg="add">
        <pc:chgData name="Bill Moore" userId="3561991e648f7370" providerId="LiveId" clId="{971A6B2A-0765-409D-924F-B1DFC09D06A4}" dt="2024-07-21T01:17:30.828" v="1081" actId="2890"/>
        <pc:sldMkLst>
          <pc:docMk/>
          <pc:sldMk cId="2327856557" sldId="274"/>
        </pc:sldMkLst>
      </pc:sldChg>
      <pc:sldChg chg="add">
        <pc:chgData name="Bill Moore" userId="3561991e648f7370" providerId="LiveId" clId="{971A6B2A-0765-409D-924F-B1DFC09D06A4}" dt="2024-07-21T01:17:31.082" v="1082" actId="2890"/>
        <pc:sldMkLst>
          <pc:docMk/>
          <pc:sldMk cId="3146426144" sldId="275"/>
        </pc:sldMkLst>
      </pc:sldChg>
      <pc:sldChg chg="add">
        <pc:chgData name="Bill Moore" userId="3561991e648f7370" providerId="LiveId" clId="{971A6B2A-0765-409D-924F-B1DFC09D06A4}" dt="2024-07-21T01:17:31.340" v="1083" actId="2890"/>
        <pc:sldMkLst>
          <pc:docMk/>
          <pc:sldMk cId="3119542000" sldId="276"/>
        </pc:sldMkLst>
      </pc:sldChg>
      <pc:sldChg chg="addSp modSp add mod modTransition">
        <pc:chgData name="Bill Moore" userId="3561991e648f7370" providerId="LiveId" clId="{971A6B2A-0765-409D-924F-B1DFC09D06A4}" dt="2024-07-22T02:36:02.179" v="1621"/>
        <pc:sldMkLst>
          <pc:docMk/>
          <pc:sldMk cId="3229943251" sldId="277"/>
        </pc:sldMkLst>
        <pc:spChg chg="mod">
          <ac:chgData name="Bill Moore" userId="3561991e648f7370" providerId="LiveId" clId="{971A6B2A-0765-409D-924F-B1DFC09D06A4}" dt="2024-07-21T22:18:01.661" v="1254" actId="20577"/>
          <ac:spMkLst>
            <pc:docMk/>
            <pc:sldMk cId="3229943251" sldId="277"/>
            <ac:spMk id="2" creationId="{0DF73CFB-ABE0-5085-BB54-CDEAFD17E617}"/>
          </ac:spMkLst>
        </pc:spChg>
        <pc:picChg chg="add mod">
          <ac:chgData name="Bill Moore" userId="3561991e648f7370" providerId="LiveId" clId="{971A6B2A-0765-409D-924F-B1DFC09D06A4}" dt="2024-07-21T01:39:30.444" v="1223" actId="11530"/>
          <ac:picMkLst>
            <pc:docMk/>
            <pc:sldMk cId="3229943251" sldId="277"/>
            <ac:picMk id="9218" creationId="{4E4230C0-B73F-907B-4FF4-AD08D48A3986}"/>
          </ac:picMkLst>
        </pc:picChg>
      </pc:sldChg>
      <pc:sldChg chg="addSp modSp add mod modTransition">
        <pc:chgData name="Bill Moore" userId="3561991e648f7370" providerId="LiveId" clId="{971A6B2A-0765-409D-924F-B1DFC09D06A4}" dt="2024-07-22T02:36:05.804" v="1622"/>
        <pc:sldMkLst>
          <pc:docMk/>
          <pc:sldMk cId="558289876" sldId="278"/>
        </pc:sldMkLst>
        <pc:spChg chg="mod">
          <ac:chgData name="Bill Moore" userId="3561991e648f7370" providerId="LiveId" clId="{971A6B2A-0765-409D-924F-B1DFC09D06A4}" dt="2024-07-21T22:18:50.824" v="1274" actId="20577"/>
          <ac:spMkLst>
            <pc:docMk/>
            <pc:sldMk cId="558289876" sldId="278"/>
            <ac:spMk id="2" creationId="{0DF73CFB-ABE0-5085-BB54-CDEAFD17E617}"/>
          </ac:spMkLst>
        </pc:spChg>
        <pc:picChg chg="add mod">
          <ac:chgData name="Bill Moore" userId="3561991e648f7370" providerId="LiveId" clId="{971A6B2A-0765-409D-924F-B1DFC09D06A4}" dt="2024-07-21T01:55:41.972" v="1235" actId="1076"/>
          <ac:picMkLst>
            <pc:docMk/>
            <pc:sldMk cId="558289876" sldId="278"/>
            <ac:picMk id="4" creationId="{4C52B6E6-B561-05D7-F29F-463924D092F1}"/>
          </ac:picMkLst>
        </pc:picChg>
      </pc:sldChg>
      <pc:sldChg chg="addSp delSp modSp add mod modTransition">
        <pc:chgData name="Bill Moore" userId="3561991e648f7370" providerId="LiveId" clId="{971A6B2A-0765-409D-924F-B1DFC09D06A4}" dt="2024-07-22T02:36:16.714" v="1624"/>
        <pc:sldMkLst>
          <pc:docMk/>
          <pc:sldMk cId="1110259148" sldId="279"/>
        </pc:sldMkLst>
        <pc:spChg chg="mod">
          <ac:chgData name="Bill Moore" userId="3561991e648f7370" providerId="LiveId" clId="{971A6B2A-0765-409D-924F-B1DFC09D06A4}" dt="2024-07-21T22:27:10.978" v="1290" actId="1076"/>
          <ac:spMkLst>
            <pc:docMk/>
            <pc:sldMk cId="1110259148" sldId="279"/>
            <ac:spMk id="2" creationId="{0DF73CFB-ABE0-5085-BB54-CDEAFD17E617}"/>
          </ac:spMkLst>
        </pc:spChg>
        <pc:picChg chg="add mod">
          <ac:chgData name="Bill Moore" userId="3561991e648f7370" providerId="LiveId" clId="{971A6B2A-0765-409D-924F-B1DFC09D06A4}" dt="2024-07-21T22:27:01.869" v="1288" actId="1076"/>
          <ac:picMkLst>
            <pc:docMk/>
            <pc:sldMk cId="1110259148" sldId="279"/>
            <ac:picMk id="3" creationId="{CB90AF29-2DE7-503B-D536-C28D1B91B1DA}"/>
          </ac:picMkLst>
        </pc:picChg>
        <pc:picChg chg="add del mod">
          <ac:chgData name="Bill Moore" userId="3561991e648f7370" providerId="LiveId" clId="{971A6B2A-0765-409D-924F-B1DFC09D06A4}" dt="2024-07-21T22:21:27.816" v="1279" actId="21"/>
          <ac:picMkLst>
            <pc:docMk/>
            <pc:sldMk cId="1110259148" sldId="279"/>
            <ac:picMk id="1026" creationId="{41ECA761-F9A7-2084-9F7C-67F4963BE0E5}"/>
          </ac:picMkLst>
        </pc:picChg>
      </pc:sldChg>
      <pc:sldChg chg="addSp delSp modSp add mod modTransition">
        <pc:chgData name="Bill Moore" userId="3561991e648f7370" providerId="LiveId" clId="{971A6B2A-0765-409D-924F-B1DFC09D06A4}" dt="2024-07-22T02:36:20.119" v="1625"/>
        <pc:sldMkLst>
          <pc:docMk/>
          <pc:sldMk cId="3277012690" sldId="280"/>
        </pc:sldMkLst>
        <pc:spChg chg="del">
          <ac:chgData name="Bill Moore" userId="3561991e648f7370" providerId="LiveId" clId="{971A6B2A-0765-409D-924F-B1DFC09D06A4}" dt="2024-07-21T22:27:33.281" v="1291" actId="478"/>
          <ac:spMkLst>
            <pc:docMk/>
            <pc:sldMk cId="3277012690" sldId="280"/>
            <ac:spMk id="2" creationId="{0DF73CFB-ABE0-5085-BB54-CDEAFD17E617}"/>
          </ac:spMkLst>
        </pc:spChg>
        <pc:spChg chg="mod">
          <ac:chgData name="Bill Moore" userId="3561991e648f7370" providerId="LiveId" clId="{971A6B2A-0765-409D-924F-B1DFC09D06A4}" dt="2024-07-21T22:27:54.470" v="1292"/>
          <ac:spMkLst>
            <pc:docMk/>
            <pc:sldMk cId="3277012690" sldId="280"/>
            <ac:spMk id="6" creationId="{CF68808A-8DCC-AA64-8EC6-C932CF7772BF}"/>
          </ac:spMkLst>
        </pc:spChg>
        <pc:spChg chg="mod">
          <ac:chgData name="Bill Moore" userId="3561991e648f7370" providerId="LiveId" clId="{971A6B2A-0765-409D-924F-B1DFC09D06A4}" dt="2024-07-21T22:27:54.470" v="1292"/>
          <ac:spMkLst>
            <pc:docMk/>
            <pc:sldMk cId="3277012690" sldId="280"/>
            <ac:spMk id="7" creationId="{9AEE245D-A438-F4BD-8723-27405670A1DE}"/>
          </ac:spMkLst>
        </pc:spChg>
        <pc:spChg chg="mod">
          <ac:chgData name="Bill Moore" userId="3561991e648f7370" providerId="LiveId" clId="{971A6B2A-0765-409D-924F-B1DFC09D06A4}" dt="2024-07-21T22:27:54.470" v="1292"/>
          <ac:spMkLst>
            <pc:docMk/>
            <pc:sldMk cId="3277012690" sldId="280"/>
            <ac:spMk id="8" creationId="{65C48EF9-D595-456F-0E59-1C53A364335B}"/>
          </ac:spMkLst>
        </pc:spChg>
        <pc:spChg chg="mod">
          <ac:chgData name="Bill Moore" userId="3561991e648f7370" providerId="LiveId" clId="{971A6B2A-0765-409D-924F-B1DFC09D06A4}" dt="2024-07-21T22:27:54.470" v="1292"/>
          <ac:spMkLst>
            <pc:docMk/>
            <pc:sldMk cId="3277012690" sldId="280"/>
            <ac:spMk id="9" creationId="{F990576E-E228-2C22-A61F-A2C407FB8C0E}"/>
          </ac:spMkLst>
        </pc:spChg>
        <pc:spChg chg="add del mod">
          <ac:chgData name="Bill Moore" userId="3561991e648f7370" providerId="LiveId" clId="{971A6B2A-0765-409D-924F-B1DFC09D06A4}" dt="2024-07-22T01:13:48.003" v="1307" actId="478"/>
          <ac:spMkLst>
            <pc:docMk/>
            <pc:sldMk cId="3277012690" sldId="280"/>
            <ac:spMk id="11" creationId="{603FAB9E-0B5D-4BBC-F6AE-3CB0CF7B47E2}"/>
          </ac:spMkLst>
        </pc:spChg>
        <pc:spChg chg="del mod topLvl">
          <ac:chgData name="Bill Moore" userId="3561991e648f7370" providerId="LiveId" clId="{971A6B2A-0765-409D-924F-B1DFC09D06A4}" dt="2024-07-22T01:15:35.788" v="1319" actId="478"/>
          <ac:spMkLst>
            <pc:docMk/>
            <pc:sldMk cId="3277012690" sldId="280"/>
            <ac:spMk id="13" creationId="{04D08E1D-1A2E-7F6D-CF84-46E577F1C117}"/>
          </ac:spMkLst>
        </pc:spChg>
        <pc:spChg chg="del mod topLvl">
          <ac:chgData name="Bill Moore" userId="3561991e648f7370" providerId="LiveId" clId="{971A6B2A-0765-409D-924F-B1DFC09D06A4}" dt="2024-07-22T01:15:35.788" v="1319" actId="478"/>
          <ac:spMkLst>
            <pc:docMk/>
            <pc:sldMk cId="3277012690" sldId="280"/>
            <ac:spMk id="14" creationId="{26B3323C-C022-814B-9025-E98C870D1C34}"/>
          </ac:spMkLst>
        </pc:spChg>
        <pc:spChg chg="add del mod">
          <ac:chgData name="Bill Moore" userId="3561991e648f7370" providerId="LiveId" clId="{971A6B2A-0765-409D-924F-B1DFC09D06A4}" dt="2024-07-22T01:15:35.788" v="1319" actId="478"/>
          <ac:spMkLst>
            <pc:docMk/>
            <pc:sldMk cId="3277012690" sldId="280"/>
            <ac:spMk id="15" creationId="{C7FC12F9-569D-C764-57B7-E535F35E61DB}"/>
          </ac:spMkLst>
        </pc:spChg>
        <pc:spChg chg="mod">
          <ac:chgData name="Bill Moore" userId="3561991e648f7370" providerId="LiveId" clId="{971A6B2A-0765-409D-924F-B1DFC09D06A4}" dt="2024-07-22T01:13:06.280" v="1299"/>
          <ac:spMkLst>
            <pc:docMk/>
            <pc:sldMk cId="3277012690" sldId="280"/>
            <ac:spMk id="17" creationId="{4201E30B-6B68-A4D5-FF89-E49737E1F3D7}"/>
          </ac:spMkLst>
        </pc:spChg>
        <pc:spChg chg="mod">
          <ac:chgData name="Bill Moore" userId="3561991e648f7370" providerId="LiveId" clId="{971A6B2A-0765-409D-924F-B1DFC09D06A4}" dt="2024-07-22T01:13:06.280" v="1299"/>
          <ac:spMkLst>
            <pc:docMk/>
            <pc:sldMk cId="3277012690" sldId="280"/>
            <ac:spMk id="18" creationId="{E75B7037-815C-768A-5641-53D3D9DCB372}"/>
          </ac:spMkLst>
        </pc:spChg>
        <pc:spChg chg="mod">
          <ac:chgData name="Bill Moore" userId="3561991e648f7370" providerId="LiveId" clId="{971A6B2A-0765-409D-924F-B1DFC09D06A4}" dt="2024-07-22T01:13:06.280" v="1299"/>
          <ac:spMkLst>
            <pc:docMk/>
            <pc:sldMk cId="3277012690" sldId="280"/>
            <ac:spMk id="20" creationId="{843F4F59-80F2-6AF4-05AC-E123911D8A3B}"/>
          </ac:spMkLst>
        </pc:spChg>
        <pc:spChg chg="mod">
          <ac:chgData name="Bill Moore" userId="3561991e648f7370" providerId="LiveId" clId="{971A6B2A-0765-409D-924F-B1DFC09D06A4}" dt="2024-07-22T01:13:06.280" v="1299"/>
          <ac:spMkLst>
            <pc:docMk/>
            <pc:sldMk cId="3277012690" sldId="280"/>
            <ac:spMk id="21" creationId="{A29B7576-5951-5F33-769D-6B51BAE71C97}"/>
          </ac:spMkLst>
        </pc:spChg>
        <pc:spChg chg="mod">
          <ac:chgData name="Bill Moore" userId="3561991e648f7370" providerId="LiveId" clId="{971A6B2A-0765-409D-924F-B1DFC09D06A4}" dt="2024-07-22T01:13:06.280" v="1299"/>
          <ac:spMkLst>
            <pc:docMk/>
            <pc:sldMk cId="3277012690" sldId="280"/>
            <ac:spMk id="23" creationId="{75EFEDFD-EEA7-76A4-DC27-154344E80D80}"/>
          </ac:spMkLst>
        </pc:spChg>
        <pc:spChg chg="mod">
          <ac:chgData name="Bill Moore" userId="3561991e648f7370" providerId="LiveId" clId="{971A6B2A-0765-409D-924F-B1DFC09D06A4}" dt="2024-07-22T01:13:06.280" v="1299"/>
          <ac:spMkLst>
            <pc:docMk/>
            <pc:sldMk cId="3277012690" sldId="280"/>
            <ac:spMk id="24" creationId="{7C037769-637A-DB44-C4C4-E7B8CE7FAF65}"/>
          </ac:spMkLst>
        </pc:spChg>
        <pc:spChg chg="mod">
          <ac:chgData name="Bill Moore" userId="3561991e648f7370" providerId="LiveId" clId="{971A6B2A-0765-409D-924F-B1DFC09D06A4}" dt="2024-07-22T01:13:06.280" v="1299"/>
          <ac:spMkLst>
            <pc:docMk/>
            <pc:sldMk cId="3277012690" sldId="280"/>
            <ac:spMk id="26" creationId="{0CEAAADA-9D3B-BC2B-A3D6-CF9529654C00}"/>
          </ac:spMkLst>
        </pc:spChg>
        <pc:spChg chg="mod">
          <ac:chgData name="Bill Moore" userId="3561991e648f7370" providerId="LiveId" clId="{971A6B2A-0765-409D-924F-B1DFC09D06A4}" dt="2024-07-22T01:13:06.280" v="1299"/>
          <ac:spMkLst>
            <pc:docMk/>
            <pc:sldMk cId="3277012690" sldId="280"/>
            <ac:spMk id="27" creationId="{FCD0EF72-F382-29BA-D034-7B7C38539E7F}"/>
          </ac:spMkLst>
        </pc:spChg>
        <pc:spChg chg="mod">
          <ac:chgData name="Bill Moore" userId="3561991e648f7370" providerId="LiveId" clId="{971A6B2A-0765-409D-924F-B1DFC09D06A4}" dt="2024-07-22T01:13:06.280" v="1299"/>
          <ac:spMkLst>
            <pc:docMk/>
            <pc:sldMk cId="3277012690" sldId="280"/>
            <ac:spMk id="29" creationId="{06B42E05-89A4-29DC-73DD-B18957A02C37}"/>
          </ac:spMkLst>
        </pc:spChg>
        <pc:spChg chg="mod">
          <ac:chgData name="Bill Moore" userId="3561991e648f7370" providerId="LiveId" clId="{971A6B2A-0765-409D-924F-B1DFC09D06A4}" dt="2024-07-22T01:13:06.280" v="1299"/>
          <ac:spMkLst>
            <pc:docMk/>
            <pc:sldMk cId="3277012690" sldId="280"/>
            <ac:spMk id="30" creationId="{3D0D7890-4041-5F71-170B-00624688E937}"/>
          </ac:spMkLst>
        </pc:spChg>
        <pc:spChg chg="add del mod">
          <ac:chgData name="Bill Moore" userId="3561991e648f7370" providerId="LiveId" clId="{971A6B2A-0765-409D-924F-B1DFC09D06A4}" dt="2024-07-22T01:15:35.788" v="1319" actId="478"/>
          <ac:spMkLst>
            <pc:docMk/>
            <pc:sldMk cId="3277012690" sldId="280"/>
            <ac:spMk id="31" creationId="{0E96906C-C1CA-458A-61E4-2DEEE617370A}"/>
          </ac:spMkLst>
        </pc:spChg>
        <pc:spChg chg="add del mod">
          <ac:chgData name="Bill Moore" userId="3561991e648f7370" providerId="LiveId" clId="{971A6B2A-0765-409D-924F-B1DFC09D06A4}" dt="2024-07-22T01:15:40.696" v="1321" actId="478"/>
          <ac:spMkLst>
            <pc:docMk/>
            <pc:sldMk cId="3277012690" sldId="280"/>
            <ac:spMk id="32" creationId="{70005A56-C420-3325-7346-04379E48B56E}"/>
          </ac:spMkLst>
        </pc:spChg>
        <pc:spChg chg="add del mod">
          <ac:chgData name="Bill Moore" userId="3561991e648f7370" providerId="LiveId" clId="{971A6B2A-0765-409D-924F-B1DFC09D06A4}" dt="2024-07-22T01:13:36.872" v="1304" actId="478"/>
          <ac:spMkLst>
            <pc:docMk/>
            <pc:sldMk cId="3277012690" sldId="280"/>
            <ac:spMk id="33" creationId="{7584D32E-9C35-7C81-FA9E-CFE8EEA35020}"/>
          </ac:spMkLst>
        </pc:spChg>
        <pc:spChg chg="add del mod">
          <ac:chgData name="Bill Moore" userId="3561991e648f7370" providerId="LiveId" clId="{971A6B2A-0765-409D-924F-B1DFC09D06A4}" dt="2024-07-22T01:13:34.644" v="1303" actId="478"/>
          <ac:spMkLst>
            <pc:docMk/>
            <pc:sldMk cId="3277012690" sldId="280"/>
            <ac:spMk id="34" creationId="{681731AD-D330-A935-DECF-BC487DC5AD56}"/>
          </ac:spMkLst>
        </pc:spChg>
        <pc:spChg chg="add del mod">
          <ac:chgData name="Bill Moore" userId="3561991e648f7370" providerId="LiveId" clId="{971A6B2A-0765-409D-924F-B1DFC09D06A4}" dt="2024-07-22T01:13:34.644" v="1303" actId="478"/>
          <ac:spMkLst>
            <pc:docMk/>
            <pc:sldMk cId="3277012690" sldId="280"/>
            <ac:spMk id="35" creationId="{D8C11ECE-1E82-EBE5-100E-E07469DDF846}"/>
          </ac:spMkLst>
        </pc:spChg>
        <pc:grpChg chg="add del mod">
          <ac:chgData name="Bill Moore" userId="3561991e648f7370" providerId="LiveId" clId="{971A6B2A-0765-409D-924F-B1DFC09D06A4}" dt="2024-07-21T22:27:59.471" v="1293" actId="478"/>
          <ac:grpSpMkLst>
            <pc:docMk/>
            <pc:sldMk cId="3277012690" sldId="280"/>
            <ac:grpSpMk id="3" creationId="{AA418F64-2737-AAEF-8A9A-EB738BBE95E3}"/>
          </ac:grpSpMkLst>
        </pc:grpChg>
        <pc:grpChg chg="mod">
          <ac:chgData name="Bill Moore" userId="3561991e648f7370" providerId="LiveId" clId="{971A6B2A-0765-409D-924F-B1DFC09D06A4}" dt="2024-07-21T22:27:54.470" v="1292"/>
          <ac:grpSpMkLst>
            <pc:docMk/>
            <pc:sldMk cId="3277012690" sldId="280"/>
            <ac:grpSpMk id="5" creationId="{043DE0DB-F9D5-C5B4-A7B4-E2F647062C05}"/>
          </ac:grpSpMkLst>
        </pc:grpChg>
        <pc:grpChg chg="add del mod">
          <ac:chgData name="Bill Moore" userId="3561991e648f7370" providerId="LiveId" clId="{971A6B2A-0765-409D-924F-B1DFC09D06A4}" dt="2024-07-22T01:14:45.580" v="1315" actId="165"/>
          <ac:grpSpMkLst>
            <pc:docMk/>
            <pc:sldMk cId="3277012690" sldId="280"/>
            <ac:grpSpMk id="12" creationId="{2F94F291-E06B-00ED-EEBC-D6D6988260EA}"/>
          </ac:grpSpMkLst>
        </pc:grpChg>
        <pc:grpChg chg="add del mod">
          <ac:chgData name="Bill Moore" userId="3561991e648f7370" providerId="LiveId" clId="{971A6B2A-0765-409D-924F-B1DFC09D06A4}" dt="2024-07-22T01:15:35.788" v="1319" actId="478"/>
          <ac:grpSpMkLst>
            <pc:docMk/>
            <pc:sldMk cId="3277012690" sldId="280"/>
            <ac:grpSpMk id="16" creationId="{3B6BCBDC-6E0D-6B16-B9AB-1A08F9F870FD}"/>
          </ac:grpSpMkLst>
        </pc:grpChg>
        <pc:grpChg chg="add del mod">
          <ac:chgData name="Bill Moore" userId="3561991e648f7370" providerId="LiveId" clId="{971A6B2A-0765-409D-924F-B1DFC09D06A4}" dt="2024-07-22T01:15:38.331" v="1320" actId="478"/>
          <ac:grpSpMkLst>
            <pc:docMk/>
            <pc:sldMk cId="3277012690" sldId="280"/>
            <ac:grpSpMk id="19" creationId="{28807DBE-92D0-E13E-1875-14CA8F3B9E5E}"/>
          </ac:grpSpMkLst>
        </pc:grpChg>
        <pc:grpChg chg="add del mod">
          <ac:chgData name="Bill Moore" userId="3561991e648f7370" providerId="LiveId" clId="{971A6B2A-0765-409D-924F-B1DFC09D06A4}" dt="2024-07-22T01:13:34.644" v="1303" actId="478"/>
          <ac:grpSpMkLst>
            <pc:docMk/>
            <pc:sldMk cId="3277012690" sldId="280"/>
            <ac:grpSpMk id="22" creationId="{389627FA-2DC0-EB6D-ACA7-58E18110F554}"/>
          </ac:grpSpMkLst>
        </pc:grpChg>
        <pc:grpChg chg="add del mod">
          <ac:chgData name="Bill Moore" userId="3561991e648f7370" providerId="LiveId" clId="{971A6B2A-0765-409D-924F-B1DFC09D06A4}" dt="2024-07-22T01:13:34.644" v="1303" actId="478"/>
          <ac:grpSpMkLst>
            <pc:docMk/>
            <pc:sldMk cId="3277012690" sldId="280"/>
            <ac:grpSpMk id="25" creationId="{0B0646D7-6ABD-47B1-2F37-35FAA8244DDF}"/>
          </ac:grpSpMkLst>
        </pc:grpChg>
        <pc:grpChg chg="add del mod">
          <ac:chgData name="Bill Moore" userId="3561991e648f7370" providerId="LiveId" clId="{971A6B2A-0765-409D-924F-B1DFC09D06A4}" dt="2024-07-22T01:13:34.644" v="1303" actId="478"/>
          <ac:grpSpMkLst>
            <pc:docMk/>
            <pc:sldMk cId="3277012690" sldId="280"/>
            <ac:grpSpMk id="28" creationId="{E9071910-CA45-9B94-4B5E-6F82C2E1B7E6}"/>
          </ac:grpSpMkLst>
        </pc:grpChg>
        <pc:picChg chg="mod">
          <ac:chgData name="Bill Moore" userId="3561991e648f7370" providerId="LiveId" clId="{971A6B2A-0765-409D-924F-B1DFC09D06A4}" dt="2024-07-21T22:27:54.470" v="1292"/>
          <ac:picMkLst>
            <pc:docMk/>
            <pc:sldMk cId="3277012690" sldId="280"/>
            <ac:picMk id="4" creationId="{E5312E39-79D1-3086-63B7-0ABFEE88162E}"/>
          </ac:picMkLst>
        </pc:picChg>
        <pc:picChg chg="add mod">
          <ac:chgData name="Bill Moore" userId="3561991e648f7370" providerId="LiveId" clId="{971A6B2A-0765-409D-924F-B1DFC09D06A4}" dt="2024-07-22T01:15:50.921" v="1324" actId="1076"/>
          <ac:picMkLst>
            <pc:docMk/>
            <pc:sldMk cId="3277012690" sldId="280"/>
            <ac:picMk id="10" creationId="{CE35C9B8-1EA9-E38C-F5B3-330F7044D145}"/>
          </ac:picMkLst>
        </pc:picChg>
        <pc:cxnChg chg="add del mod">
          <ac:chgData name="Bill Moore" userId="3561991e648f7370" providerId="LiveId" clId="{971A6B2A-0765-409D-924F-B1DFC09D06A4}" dt="2024-07-22T01:13:34.644" v="1303" actId="478"/>
          <ac:cxnSpMkLst>
            <pc:docMk/>
            <pc:sldMk cId="3277012690" sldId="280"/>
            <ac:cxnSpMk id="36" creationId="{844D918B-86FC-027F-D5FF-EC6B88598005}"/>
          </ac:cxnSpMkLst>
        </pc:cxnChg>
      </pc:sldChg>
      <pc:sldChg chg="add del">
        <pc:chgData name="Bill Moore" userId="3561991e648f7370" providerId="LiveId" clId="{971A6B2A-0765-409D-924F-B1DFC09D06A4}" dt="2024-07-22T01:21:57.584" v="1383" actId="47"/>
        <pc:sldMkLst>
          <pc:docMk/>
          <pc:sldMk cId="3838803177" sldId="281"/>
        </pc:sldMkLst>
      </pc:sldChg>
      <pc:sldChg chg="delSp modSp add mod modTransition">
        <pc:chgData name="Bill Moore" userId="3561991e648f7370" providerId="LiveId" clId="{971A6B2A-0765-409D-924F-B1DFC09D06A4}" dt="2024-07-22T01:21:42.568" v="1381" actId="1076"/>
        <pc:sldMkLst>
          <pc:docMk/>
          <pc:sldMk cId="4134332392" sldId="282"/>
        </pc:sldMkLst>
        <pc:spChg chg="mod">
          <ac:chgData name="Bill Moore" userId="3561991e648f7370" providerId="LiveId" clId="{971A6B2A-0765-409D-924F-B1DFC09D06A4}" dt="2024-07-22T01:17:50.775" v="1347" actId="1076"/>
          <ac:spMkLst>
            <pc:docMk/>
            <pc:sldMk cId="4134332392" sldId="282"/>
            <ac:spMk id="14" creationId="{26B3323C-C022-814B-9025-E98C870D1C34}"/>
          </ac:spMkLst>
        </pc:spChg>
        <pc:spChg chg="mod">
          <ac:chgData name="Bill Moore" userId="3561991e648f7370" providerId="LiveId" clId="{971A6B2A-0765-409D-924F-B1DFC09D06A4}" dt="2024-07-22T01:21:42.568" v="1381" actId="1076"/>
          <ac:spMkLst>
            <pc:docMk/>
            <pc:sldMk cId="4134332392" sldId="282"/>
            <ac:spMk id="15" creationId="{C7FC12F9-569D-C764-57B7-E535F35E61DB}"/>
          </ac:spMkLst>
        </pc:spChg>
        <pc:spChg chg="del">
          <ac:chgData name="Bill Moore" userId="3561991e648f7370" providerId="LiveId" clId="{971A6B2A-0765-409D-924F-B1DFC09D06A4}" dt="2024-07-22T01:16:30.320" v="1332" actId="478"/>
          <ac:spMkLst>
            <pc:docMk/>
            <pc:sldMk cId="4134332392" sldId="282"/>
            <ac:spMk id="31" creationId="{0E96906C-C1CA-458A-61E4-2DEEE617370A}"/>
          </ac:spMkLst>
        </pc:spChg>
        <pc:spChg chg="del mod">
          <ac:chgData name="Bill Moore" userId="3561991e648f7370" providerId="LiveId" clId="{971A6B2A-0765-409D-924F-B1DFC09D06A4}" dt="2024-07-22T01:16:28.624" v="1331" actId="478"/>
          <ac:spMkLst>
            <pc:docMk/>
            <pc:sldMk cId="4134332392" sldId="282"/>
            <ac:spMk id="32" creationId="{70005A56-C420-3325-7346-04379E48B56E}"/>
          </ac:spMkLst>
        </pc:spChg>
        <pc:grpChg chg="del">
          <ac:chgData name="Bill Moore" userId="3561991e648f7370" providerId="LiveId" clId="{971A6B2A-0765-409D-924F-B1DFC09D06A4}" dt="2024-07-22T01:16:32.727" v="1333" actId="478"/>
          <ac:grpSpMkLst>
            <pc:docMk/>
            <pc:sldMk cId="4134332392" sldId="282"/>
            <ac:grpSpMk id="16" creationId="{3B6BCBDC-6E0D-6B16-B9AB-1A08F9F870FD}"/>
          </ac:grpSpMkLst>
        </pc:grpChg>
        <pc:grpChg chg="del mod">
          <ac:chgData name="Bill Moore" userId="3561991e648f7370" providerId="LiveId" clId="{971A6B2A-0765-409D-924F-B1DFC09D06A4}" dt="2024-07-22T01:16:26.793" v="1329" actId="478"/>
          <ac:grpSpMkLst>
            <pc:docMk/>
            <pc:sldMk cId="4134332392" sldId="282"/>
            <ac:grpSpMk id="19" creationId="{28807DBE-92D0-E13E-1875-14CA8F3B9E5E}"/>
          </ac:grpSpMkLst>
        </pc:grpChg>
      </pc:sldChg>
      <pc:sldChg chg="addSp delSp modSp add mod modTransition">
        <pc:chgData name="Bill Moore" userId="3561991e648f7370" providerId="LiveId" clId="{971A6B2A-0765-409D-924F-B1DFC09D06A4}" dt="2024-07-22T02:36:39.478" v="1626"/>
        <pc:sldMkLst>
          <pc:docMk/>
          <pc:sldMk cId="2407913352" sldId="283"/>
        </pc:sldMkLst>
        <pc:spChg chg="mod topLvl">
          <ac:chgData name="Bill Moore" userId="3561991e648f7370" providerId="LiveId" clId="{971A6B2A-0765-409D-924F-B1DFC09D06A4}" dt="2024-07-22T01:20:08.080" v="1367" actId="1076"/>
          <ac:spMkLst>
            <pc:docMk/>
            <pc:sldMk cId="2407913352" sldId="283"/>
            <ac:spMk id="3" creationId="{5FD10D70-6FF9-7C25-D4B4-EDCB6D32F386}"/>
          </ac:spMkLst>
        </pc:spChg>
        <pc:spChg chg="mod topLvl">
          <ac:chgData name="Bill Moore" userId="3561991e648f7370" providerId="LiveId" clId="{971A6B2A-0765-409D-924F-B1DFC09D06A4}" dt="2024-07-22T01:20:45.616" v="1374" actId="1076"/>
          <ac:spMkLst>
            <pc:docMk/>
            <pc:sldMk cId="2407913352" sldId="283"/>
            <ac:spMk id="4" creationId="{92570429-2761-9BB0-E0B3-95B246CE87FE}"/>
          </ac:spMkLst>
        </pc:spChg>
        <pc:spChg chg="add mod">
          <ac:chgData name="Bill Moore" userId="3561991e648f7370" providerId="LiveId" clId="{971A6B2A-0765-409D-924F-B1DFC09D06A4}" dt="2024-07-22T01:20:59.373" v="1376" actId="20577"/>
          <ac:spMkLst>
            <pc:docMk/>
            <pc:sldMk cId="2407913352" sldId="283"/>
            <ac:spMk id="5" creationId="{45824328-A3F4-8FA0-9CD1-55F7B3F6F848}"/>
          </ac:spMkLst>
        </pc:spChg>
        <pc:spChg chg="del">
          <ac:chgData name="Bill Moore" userId="3561991e648f7370" providerId="LiveId" clId="{971A6B2A-0765-409D-924F-B1DFC09D06A4}" dt="2024-07-22T01:18:47.481" v="1351" actId="478"/>
          <ac:spMkLst>
            <pc:docMk/>
            <pc:sldMk cId="2407913352" sldId="283"/>
            <ac:spMk id="14" creationId="{26B3323C-C022-814B-9025-E98C870D1C34}"/>
          </ac:spMkLst>
        </pc:spChg>
        <pc:spChg chg="del">
          <ac:chgData name="Bill Moore" userId="3561991e648f7370" providerId="LiveId" clId="{971A6B2A-0765-409D-924F-B1DFC09D06A4}" dt="2024-07-22T01:18:53.386" v="1354" actId="478"/>
          <ac:spMkLst>
            <pc:docMk/>
            <pc:sldMk cId="2407913352" sldId="283"/>
            <ac:spMk id="15" creationId="{C7FC12F9-569D-C764-57B7-E535F35E61DB}"/>
          </ac:spMkLst>
        </pc:spChg>
        <pc:grpChg chg="add del mod">
          <ac:chgData name="Bill Moore" userId="3561991e648f7370" providerId="LiveId" clId="{971A6B2A-0765-409D-924F-B1DFC09D06A4}" dt="2024-07-22T01:19:40.704" v="1360" actId="165"/>
          <ac:grpSpMkLst>
            <pc:docMk/>
            <pc:sldMk cId="2407913352" sldId="283"/>
            <ac:grpSpMk id="2" creationId="{7AA87931-177D-3EBF-AE7C-396FE9BF892D}"/>
          </ac:grpSpMkLst>
        </pc:grpChg>
        <pc:picChg chg="add del mod">
          <ac:chgData name="Bill Moore" userId="3561991e648f7370" providerId="LiveId" clId="{971A6B2A-0765-409D-924F-B1DFC09D06A4}" dt="2024-07-22T01:20:31.645" v="1371" actId="1076"/>
          <ac:picMkLst>
            <pc:docMk/>
            <pc:sldMk cId="2407913352" sldId="283"/>
            <ac:picMk id="10" creationId="{CE35C9B8-1EA9-E38C-F5B3-330F7044D145}"/>
          </ac:picMkLst>
        </pc:picChg>
      </pc:sldChg>
      <pc:sldChg chg="add del">
        <pc:chgData name="Bill Moore" userId="3561991e648f7370" providerId="LiveId" clId="{971A6B2A-0765-409D-924F-B1DFC09D06A4}" dt="2024-07-22T01:30:18.795" v="1546" actId="47"/>
        <pc:sldMkLst>
          <pc:docMk/>
          <pc:sldMk cId="2644131595" sldId="284"/>
        </pc:sldMkLst>
      </pc:sldChg>
      <pc:sldChg chg="modSp add mod modTransition">
        <pc:chgData name="Bill Moore" userId="3561991e648f7370" providerId="LiveId" clId="{971A6B2A-0765-409D-924F-B1DFC09D06A4}" dt="2024-07-22T02:36:41.143" v="1627"/>
        <pc:sldMkLst>
          <pc:docMk/>
          <pc:sldMk cId="212841050" sldId="285"/>
        </pc:sldMkLst>
        <pc:spChg chg="mod">
          <ac:chgData name="Bill Moore" userId="3561991e648f7370" providerId="LiveId" clId="{971A6B2A-0765-409D-924F-B1DFC09D06A4}" dt="2024-07-22T01:22:15.215" v="1393" actId="20577"/>
          <ac:spMkLst>
            <pc:docMk/>
            <pc:sldMk cId="212841050" sldId="285"/>
            <ac:spMk id="4" creationId="{92570429-2761-9BB0-E0B3-95B246CE87FE}"/>
          </ac:spMkLst>
        </pc:spChg>
        <pc:spChg chg="mod">
          <ac:chgData name="Bill Moore" userId="3561991e648f7370" providerId="LiveId" clId="{971A6B2A-0765-409D-924F-B1DFC09D06A4}" dt="2024-07-22T01:22:55.338" v="1397" actId="1076"/>
          <ac:spMkLst>
            <pc:docMk/>
            <pc:sldMk cId="212841050" sldId="285"/>
            <ac:spMk id="5" creationId="{45824328-A3F4-8FA0-9CD1-55F7B3F6F848}"/>
          </ac:spMkLst>
        </pc:spChg>
      </pc:sldChg>
      <pc:sldChg chg="modSp add mod modTransition">
        <pc:chgData name="Bill Moore" userId="3561991e648f7370" providerId="LiveId" clId="{971A6B2A-0765-409D-924F-B1DFC09D06A4}" dt="2024-07-22T02:36:42.665" v="1628"/>
        <pc:sldMkLst>
          <pc:docMk/>
          <pc:sldMk cId="1498784046" sldId="286"/>
        </pc:sldMkLst>
        <pc:spChg chg="mod">
          <ac:chgData name="Bill Moore" userId="3561991e648f7370" providerId="LiveId" clId="{971A6B2A-0765-409D-924F-B1DFC09D06A4}" dt="2024-07-22T01:23:30.580" v="1407" actId="20577"/>
          <ac:spMkLst>
            <pc:docMk/>
            <pc:sldMk cId="1498784046" sldId="286"/>
            <ac:spMk id="4" creationId="{92570429-2761-9BB0-E0B3-95B246CE87FE}"/>
          </ac:spMkLst>
        </pc:spChg>
        <pc:spChg chg="mod">
          <ac:chgData name="Bill Moore" userId="3561991e648f7370" providerId="LiveId" clId="{971A6B2A-0765-409D-924F-B1DFC09D06A4}" dt="2024-07-22T01:24:16.154" v="1413" actId="20577"/>
          <ac:spMkLst>
            <pc:docMk/>
            <pc:sldMk cId="1498784046" sldId="286"/>
            <ac:spMk id="5" creationId="{45824328-A3F4-8FA0-9CD1-55F7B3F6F848}"/>
          </ac:spMkLst>
        </pc:spChg>
      </pc:sldChg>
      <pc:sldChg chg="modSp add mod modTransition">
        <pc:chgData name="Bill Moore" userId="3561991e648f7370" providerId="LiveId" clId="{971A6B2A-0765-409D-924F-B1DFC09D06A4}" dt="2024-07-22T02:36:44.346" v="1629"/>
        <pc:sldMkLst>
          <pc:docMk/>
          <pc:sldMk cId="1079087083" sldId="287"/>
        </pc:sldMkLst>
        <pc:spChg chg="mod">
          <ac:chgData name="Bill Moore" userId="3561991e648f7370" providerId="LiveId" clId="{971A6B2A-0765-409D-924F-B1DFC09D06A4}" dt="2024-07-22T01:24:54.545" v="1425" actId="20577"/>
          <ac:spMkLst>
            <pc:docMk/>
            <pc:sldMk cId="1079087083" sldId="287"/>
            <ac:spMk id="4" creationId="{92570429-2761-9BB0-E0B3-95B246CE87FE}"/>
          </ac:spMkLst>
        </pc:spChg>
        <pc:spChg chg="mod">
          <ac:chgData name="Bill Moore" userId="3561991e648f7370" providerId="LiveId" clId="{971A6B2A-0765-409D-924F-B1DFC09D06A4}" dt="2024-07-22T01:27:34.904" v="1506" actId="20577"/>
          <ac:spMkLst>
            <pc:docMk/>
            <pc:sldMk cId="1079087083" sldId="287"/>
            <ac:spMk id="5" creationId="{45824328-A3F4-8FA0-9CD1-55F7B3F6F848}"/>
          </ac:spMkLst>
        </pc:spChg>
      </pc:sldChg>
      <pc:sldChg chg="modSp add mod">
        <pc:chgData name="Bill Moore" userId="3561991e648f7370" providerId="LiveId" clId="{971A6B2A-0765-409D-924F-B1DFC09D06A4}" dt="2024-07-22T01:29:03.866" v="1545" actId="20577"/>
        <pc:sldMkLst>
          <pc:docMk/>
          <pc:sldMk cId="1732663316" sldId="288"/>
        </pc:sldMkLst>
        <pc:spChg chg="mod">
          <ac:chgData name="Bill Moore" userId="3561991e648f7370" providerId="LiveId" clId="{971A6B2A-0765-409D-924F-B1DFC09D06A4}" dt="2024-07-22T01:27:59.512" v="1508"/>
          <ac:spMkLst>
            <pc:docMk/>
            <pc:sldMk cId="1732663316" sldId="288"/>
            <ac:spMk id="4" creationId="{92570429-2761-9BB0-E0B3-95B246CE87FE}"/>
          </ac:spMkLst>
        </pc:spChg>
        <pc:spChg chg="mod">
          <ac:chgData name="Bill Moore" userId="3561991e648f7370" providerId="LiveId" clId="{971A6B2A-0765-409D-924F-B1DFC09D06A4}" dt="2024-07-22T01:29:03.866" v="1545" actId="20577"/>
          <ac:spMkLst>
            <pc:docMk/>
            <pc:sldMk cId="1732663316" sldId="288"/>
            <ac:spMk id="5" creationId="{45824328-A3F4-8FA0-9CD1-55F7B3F6F848}"/>
          </ac:spMkLst>
        </pc:spChg>
      </pc:sldChg>
      <pc:sldChg chg="addSp delSp modSp add mod modTransition">
        <pc:chgData name="Bill Moore" userId="3561991e648f7370" providerId="LiveId" clId="{971A6B2A-0765-409D-924F-B1DFC09D06A4}" dt="2024-07-22T02:36:46.893" v="1630"/>
        <pc:sldMkLst>
          <pc:docMk/>
          <pc:sldMk cId="2707262127" sldId="289"/>
        </pc:sldMkLst>
        <pc:spChg chg="add mod">
          <ac:chgData name="Bill Moore" userId="3561991e648f7370" providerId="LiveId" clId="{971A6B2A-0765-409D-924F-B1DFC09D06A4}" dt="2024-07-22T02:30:18.625" v="1607" actId="1076"/>
          <ac:spMkLst>
            <pc:docMk/>
            <pc:sldMk cId="2707262127" sldId="289"/>
            <ac:spMk id="2" creationId="{EE7CBAA0-A7BA-5FB4-72DA-E6554C0D071A}"/>
          </ac:spMkLst>
        </pc:spChg>
        <pc:spChg chg="mod">
          <ac:chgData name="Bill Moore" userId="3561991e648f7370" providerId="LiveId" clId="{971A6B2A-0765-409D-924F-B1DFC09D06A4}" dt="2024-07-22T02:29:32.874" v="1594" actId="1076"/>
          <ac:spMkLst>
            <pc:docMk/>
            <pc:sldMk cId="2707262127" sldId="289"/>
            <ac:spMk id="4" creationId="{92570429-2761-9BB0-E0B3-95B246CE87FE}"/>
          </ac:spMkLst>
        </pc:spChg>
        <pc:spChg chg="del mod">
          <ac:chgData name="Bill Moore" userId="3561991e648f7370" providerId="LiveId" clId="{971A6B2A-0765-409D-924F-B1DFC09D06A4}" dt="2024-07-22T02:29:22.287" v="1593" actId="478"/>
          <ac:spMkLst>
            <pc:docMk/>
            <pc:sldMk cId="2707262127" sldId="289"/>
            <ac:spMk id="5" creationId="{45824328-A3F4-8FA0-9CD1-55F7B3F6F848}"/>
          </ac:spMkLst>
        </pc:spChg>
        <pc:picChg chg="mod">
          <ac:chgData name="Bill Moore" userId="3561991e648f7370" providerId="LiveId" clId="{971A6B2A-0765-409D-924F-B1DFC09D06A4}" dt="2024-07-22T02:29:08.695" v="1584" actId="1076"/>
          <ac:picMkLst>
            <pc:docMk/>
            <pc:sldMk cId="2707262127" sldId="289"/>
            <ac:picMk id="10" creationId="{CE35C9B8-1EA9-E38C-F5B3-330F7044D14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C139-51A6-6983-06F2-6B213FE293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ECEA6-6250-99CC-AA23-045BDCBD3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E3271-97D8-7EEE-8A78-23020B1CDFFE}"/>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5" name="Footer Placeholder 4">
            <a:extLst>
              <a:ext uri="{FF2B5EF4-FFF2-40B4-BE49-F238E27FC236}">
                <a16:creationId xmlns:a16="http://schemas.microsoft.com/office/drawing/2014/main" id="{7908C985-B4AB-47AC-5640-8889FFE3A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0D90F-B132-BAA2-9D88-8A745DE317F9}"/>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159893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E7B31-E6DC-BCCD-1950-1A54D5C08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3DF56D-90EF-F8A6-1BD3-AF8E411D8D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42413-E2A4-403E-3103-160369C0FED5}"/>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5" name="Footer Placeholder 4">
            <a:extLst>
              <a:ext uri="{FF2B5EF4-FFF2-40B4-BE49-F238E27FC236}">
                <a16:creationId xmlns:a16="http://schemas.microsoft.com/office/drawing/2014/main" id="{EB11F249-7609-CBAA-721C-0DEE4A052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61771-15D6-695B-B9C5-F466016A666F}"/>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234822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CB6D6A-94A6-99EB-3526-2972671E0D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FEA281-3186-16FB-46A4-BECB26CEE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C4509-B04F-B0FC-DACE-3C52095398F8}"/>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5" name="Footer Placeholder 4">
            <a:extLst>
              <a:ext uri="{FF2B5EF4-FFF2-40B4-BE49-F238E27FC236}">
                <a16:creationId xmlns:a16="http://schemas.microsoft.com/office/drawing/2014/main" id="{B835F31F-BDD0-F20E-1E97-156ABC126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3A3A1-D206-990C-574F-E881EB6ECA43}"/>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3986151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A5AD-592A-9BF7-53BC-317FC2DD1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85BCA-4241-C8B6-4CD5-FBA924508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AFAFB-7170-C36E-3AA5-A918F41AC7FF}"/>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5" name="Footer Placeholder 4">
            <a:extLst>
              <a:ext uri="{FF2B5EF4-FFF2-40B4-BE49-F238E27FC236}">
                <a16:creationId xmlns:a16="http://schemas.microsoft.com/office/drawing/2014/main" id="{FDB8986C-D45E-A95D-59D7-B1F3BB196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63FC7-F4FB-65E2-115E-A91D7F069E27}"/>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208117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0FFE-3596-FDFC-954C-8BB8884C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4A01BE-0177-477F-6FC2-A2E2F92A72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357C3-C67F-DFA1-0168-A7F57DF6104F}"/>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5" name="Footer Placeholder 4">
            <a:extLst>
              <a:ext uri="{FF2B5EF4-FFF2-40B4-BE49-F238E27FC236}">
                <a16:creationId xmlns:a16="http://schemas.microsoft.com/office/drawing/2014/main" id="{75325B72-DE1F-4A04-7100-9385E59FD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CCD21-5A25-8223-BEF8-27A6C87E9731}"/>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363192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E188-FFFA-5F4E-E893-5D71B9A1B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4B5A5-7F71-28C7-5485-9F321059CB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B9C5B-7F1C-7C32-9497-FC7A607A74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437F4A-4F44-383C-4262-833AC31DEBEA}"/>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6" name="Footer Placeholder 5">
            <a:extLst>
              <a:ext uri="{FF2B5EF4-FFF2-40B4-BE49-F238E27FC236}">
                <a16:creationId xmlns:a16="http://schemas.microsoft.com/office/drawing/2014/main" id="{8A411FF6-39EF-1BB5-B4E0-49EBED0A3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931C1-5527-E55F-A072-2040FAB7EE85}"/>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2857362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87B1-6E85-EBD8-ED1D-9801CE35DA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0ABD15-DB0B-1029-F50C-ACAB84A7A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F1B754-6DF3-34C3-AD6C-2DFF7DE934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9FEBB8-69E5-40C1-2104-B1B5272DC1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1C92D8-1412-FE6F-4EE6-F0A81CB9E7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FD2F9-76EC-7B50-2EC5-4CA8929CA9C6}"/>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8" name="Footer Placeholder 7">
            <a:extLst>
              <a:ext uri="{FF2B5EF4-FFF2-40B4-BE49-F238E27FC236}">
                <a16:creationId xmlns:a16="http://schemas.microsoft.com/office/drawing/2014/main" id="{9072266E-6883-43A1-02C1-6EAB176F5F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E3D842-CE0C-E2AE-6D14-149C4FA7E028}"/>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30529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6960-88DB-CF3F-4BCC-16678039C9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48D3CD-7A26-90BD-9FBA-D121F5D2DBBD}"/>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4" name="Footer Placeholder 3">
            <a:extLst>
              <a:ext uri="{FF2B5EF4-FFF2-40B4-BE49-F238E27FC236}">
                <a16:creationId xmlns:a16="http://schemas.microsoft.com/office/drawing/2014/main" id="{FCAC965B-EEDF-9DAE-9ACE-7181C577AD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87B799-69D6-8B09-05E7-495788D39A16}"/>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253485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A6272-B3F6-F5C9-F2A4-11FB895D3440}"/>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3" name="Footer Placeholder 2">
            <a:extLst>
              <a:ext uri="{FF2B5EF4-FFF2-40B4-BE49-F238E27FC236}">
                <a16:creationId xmlns:a16="http://schemas.microsoft.com/office/drawing/2014/main" id="{0CEF8286-49A0-A0BB-C70F-523C168627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B89935-BDE7-4A1D-42C3-C14C567B7796}"/>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78228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93E8-D36D-C5B6-E5BB-09A51A636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9A9B9-F9CB-AA9B-5A29-AEBE4DA32F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437AE9-F4D3-C81F-4DB1-07F926FE33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79832-63EF-9904-A339-56A999962006}"/>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6" name="Footer Placeholder 5">
            <a:extLst>
              <a:ext uri="{FF2B5EF4-FFF2-40B4-BE49-F238E27FC236}">
                <a16:creationId xmlns:a16="http://schemas.microsoft.com/office/drawing/2014/main" id="{F01CC258-D616-AFCD-B049-ABC4261D62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DF5DA-55FD-2DC5-57C7-4D2A9B21FDF8}"/>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55558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E805-400A-88A9-8730-62C933BEC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9E0874-2903-9D2D-7B6E-1A2BD16D1C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1A981B-2290-B5E9-BB1F-93F6FC424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CEDA6D-9275-19CF-E2D0-DE2F43929822}"/>
              </a:ext>
            </a:extLst>
          </p:cNvPr>
          <p:cNvSpPr>
            <a:spLocks noGrp="1"/>
          </p:cNvSpPr>
          <p:nvPr>
            <p:ph type="dt" sz="half" idx="10"/>
          </p:nvPr>
        </p:nvSpPr>
        <p:spPr/>
        <p:txBody>
          <a:bodyPr/>
          <a:lstStyle/>
          <a:p>
            <a:fld id="{D430B7C1-551D-404B-BD84-718F627EED28}" type="datetimeFigureOut">
              <a:rPr lang="en-US" smtClean="0"/>
              <a:t>7/28/2024</a:t>
            </a:fld>
            <a:endParaRPr lang="en-US"/>
          </a:p>
        </p:txBody>
      </p:sp>
      <p:sp>
        <p:nvSpPr>
          <p:cNvPr id="6" name="Footer Placeholder 5">
            <a:extLst>
              <a:ext uri="{FF2B5EF4-FFF2-40B4-BE49-F238E27FC236}">
                <a16:creationId xmlns:a16="http://schemas.microsoft.com/office/drawing/2014/main" id="{E2093EC1-643C-928E-0248-9A00EC54D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AC2A6-ABDA-B590-1FEC-5337EF46A053}"/>
              </a:ext>
            </a:extLst>
          </p:cNvPr>
          <p:cNvSpPr>
            <a:spLocks noGrp="1"/>
          </p:cNvSpPr>
          <p:nvPr>
            <p:ph type="sldNum" sz="quarter" idx="12"/>
          </p:nvPr>
        </p:nvSpPr>
        <p:spPr/>
        <p:txBody>
          <a:bodyPr/>
          <a:lstStyle/>
          <a:p>
            <a:fld id="{D40E87B6-0BF0-4200-83A8-3203D635FD4D}" type="slidenum">
              <a:rPr lang="en-US" smtClean="0"/>
              <a:t>‹#›</a:t>
            </a:fld>
            <a:endParaRPr lang="en-US"/>
          </a:p>
        </p:txBody>
      </p:sp>
    </p:spTree>
    <p:extLst>
      <p:ext uri="{BB962C8B-B14F-4D97-AF65-F5344CB8AC3E}">
        <p14:creationId xmlns:p14="http://schemas.microsoft.com/office/powerpoint/2010/main" val="70983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FDA6E9-8B1F-F4FE-AA00-0452A52B0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BED30C-95D7-79D3-A7ED-43183EFCE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58E78-D42A-6A24-6400-C49F5169D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30B7C1-551D-404B-BD84-718F627EED28}" type="datetimeFigureOut">
              <a:rPr lang="en-US" smtClean="0"/>
              <a:t>7/28/2024</a:t>
            </a:fld>
            <a:endParaRPr lang="en-US"/>
          </a:p>
        </p:txBody>
      </p:sp>
      <p:sp>
        <p:nvSpPr>
          <p:cNvPr id="5" name="Footer Placeholder 4">
            <a:extLst>
              <a:ext uri="{FF2B5EF4-FFF2-40B4-BE49-F238E27FC236}">
                <a16:creationId xmlns:a16="http://schemas.microsoft.com/office/drawing/2014/main" id="{723E6C07-711A-835A-5A37-091C7328F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2E1A45-6687-1531-AE0F-111DF3057E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0E87B6-0BF0-4200-83A8-3203D635FD4D}" type="slidenum">
              <a:rPr lang="en-US" smtClean="0"/>
              <a:t>‹#›</a:t>
            </a:fld>
            <a:endParaRPr lang="en-US"/>
          </a:p>
        </p:txBody>
      </p:sp>
    </p:spTree>
    <p:extLst>
      <p:ext uri="{BB962C8B-B14F-4D97-AF65-F5344CB8AC3E}">
        <p14:creationId xmlns:p14="http://schemas.microsoft.com/office/powerpoint/2010/main" val="142170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1.wdp"/><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2604475D-4EC0-CB70-B2D1-35BB91CDAFF6}"/>
              </a:ext>
            </a:extLst>
          </p:cNvPr>
          <p:cNvSpPr/>
          <p:nvPr/>
        </p:nvSpPr>
        <p:spPr>
          <a:xfrm rot="16200000">
            <a:off x="2666999" y="-2667001"/>
            <a:ext cx="6858001" cy="12192001"/>
          </a:xfrm>
          <a:prstGeom prst="snip2DiagRect">
            <a:avLst>
              <a:gd name="adj1" fmla="val 0"/>
              <a:gd name="adj2" fmla="val 0"/>
            </a:avLst>
          </a:prstGeom>
          <a:gradFill flip="none" rotWithShape="1">
            <a:gsLst>
              <a:gs pos="0">
                <a:srgbClr val="002180">
                  <a:shade val="30000"/>
                  <a:satMod val="115000"/>
                </a:srgbClr>
              </a:gs>
              <a:gs pos="100000">
                <a:srgbClr val="0027B8"/>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0FE823-0A2A-4522-44B5-54DC78E9EFE8}"/>
              </a:ext>
            </a:extLst>
          </p:cNvPr>
          <p:cNvSpPr/>
          <p:nvPr/>
        </p:nvSpPr>
        <p:spPr>
          <a:xfrm>
            <a:off x="0" y="3811012"/>
            <a:ext cx="12192000" cy="3046988"/>
          </a:xfrm>
          <a:prstGeom prst="rect">
            <a:avLst/>
          </a:prstGeom>
          <a:noFill/>
        </p:spPr>
        <p:txBody>
          <a:bodyPr wrap="square" lIns="91440" tIns="45720" rIns="91440" bIns="45720">
            <a:spAutoFit/>
            <a:scene3d>
              <a:camera prst="orthographicFront"/>
              <a:lightRig rig="harsh" dir="t"/>
            </a:scene3d>
            <a:sp3d extrusionH="57150" contourW="31750" prstMaterial="metal">
              <a:bevelT h="57150"/>
              <a:contourClr>
                <a:srgbClr val="FFC000"/>
              </a:contourClr>
            </a:sp3d>
          </a:bodyPr>
          <a:lstStyle/>
          <a:p>
            <a:pPr algn="ctr"/>
            <a:r>
              <a:rPr lang="en-US" sz="9600" b="1" cap="none" spc="0" dirty="0">
                <a:ln>
                  <a:solidFill>
                    <a:schemeClr val="tx1"/>
                  </a:solidFill>
                </a:ln>
                <a:solidFill>
                  <a:schemeClr val="bg1"/>
                </a:solidFill>
                <a:effectLst/>
                <a:latin typeface="CollegiateBlackFLF" panose="02000603040000020004" pitchFamily="2" charset="0"/>
              </a:rPr>
              <a:t>One Voice, </a:t>
            </a:r>
          </a:p>
          <a:p>
            <a:pPr algn="ctr"/>
            <a:r>
              <a:rPr lang="en-US" sz="9600" b="1" cap="none" spc="0" dirty="0">
                <a:ln>
                  <a:solidFill>
                    <a:schemeClr val="tx1"/>
                  </a:solidFill>
                </a:ln>
                <a:solidFill>
                  <a:schemeClr val="bg1"/>
                </a:solidFill>
                <a:effectLst/>
                <a:latin typeface="CollegiateBlackFLF" panose="02000603040000020004" pitchFamily="2" charset="0"/>
              </a:rPr>
              <a:t>One License</a:t>
            </a:r>
          </a:p>
        </p:txBody>
      </p:sp>
      <p:grpSp>
        <p:nvGrpSpPr>
          <p:cNvPr id="24" name="Group 23">
            <a:extLst>
              <a:ext uri="{FF2B5EF4-FFF2-40B4-BE49-F238E27FC236}">
                <a16:creationId xmlns:a16="http://schemas.microsoft.com/office/drawing/2014/main" id="{80FD6396-0793-3440-4B57-9B249D980FBD}"/>
              </a:ext>
            </a:extLst>
          </p:cNvPr>
          <p:cNvGrpSpPr/>
          <p:nvPr/>
        </p:nvGrpSpPr>
        <p:grpSpPr>
          <a:xfrm>
            <a:off x="1896083" y="47352"/>
            <a:ext cx="8470953" cy="3763660"/>
            <a:chOff x="1653971" y="307014"/>
            <a:chExt cx="8470953" cy="3763660"/>
          </a:xfrm>
        </p:grpSpPr>
        <p:pic>
          <p:nvPicPr>
            <p:cNvPr id="13" name="Picture 12" descr="A logo with a road and sun&#10;&#10;Description automatically generated">
              <a:extLst>
                <a:ext uri="{FF2B5EF4-FFF2-40B4-BE49-F238E27FC236}">
                  <a16:creationId xmlns:a16="http://schemas.microsoft.com/office/drawing/2014/main" id="{7051BD9E-6AFD-A723-96A4-3FC156C1348F}"/>
                </a:ext>
              </a:extLst>
            </p:cNvPr>
            <p:cNvPicPr>
              <a:picLocks noChangeAspect="1"/>
            </p:cNvPicPr>
            <p:nvPr/>
          </p:nvPicPr>
          <p:blipFill rotWithShape="1">
            <a:blip r:embed="rId2">
              <a:extLst>
                <a:ext uri="{28A0092B-C50C-407E-A947-70E740481C1C}">
                  <a14:useLocalDpi xmlns:a14="http://schemas.microsoft.com/office/drawing/2010/main" val="0"/>
                </a:ext>
              </a:extLst>
            </a:blip>
            <a:srcRect b="23223"/>
            <a:stretch/>
          </p:blipFill>
          <p:spPr>
            <a:xfrm>
              <a:off x="1653971" y="307014"/>
              <a:ext cx="3745027" cy="3763660"/>
            </a:xfrm>
            <a:prstGeom prst="rect">
              <a:avLst/>
            </a:prstGeom>
            <a:ln>
              <a:noFill/>
            </a:ln>
            <a:effectLst>
              <a:outerShdw blurRad="292100" dist="139700" dir="2700000" algn="tl" rotWithShape="0">
                <a:srgbClr val="333333">
                  <a:alpha val="65000"/>
                </a:srgbClr>
              </a:outerShdw>
            </a:effectLst>
          </p:spPr>
        </p:pic>
        <p:grpSp>
          <p:nvGrpSpPr>
            <p:cNvPr id="23" name="Group 22">
              <a:extLst>
                <a:ext uri="{FF2B5EF4-FFF2-40B4-BE49-F238E27FC236}">
                  <a16:creationId xmlns:a16="http://schemas.microsoft.com/office/drawing/2014/main" id="{D812AF5A-BBAE-063B-3FD1-C225129464EB}"/>
                </a:ext>
              </a:extLst>
            </p:cNvPr>
            <p:cNvGrpSpPr/>
            <p:nvPr/>
          </p:nvGrpSpPr>
          <p:grpSpPr>
            <a:xfrm>
              <a:off x="5664684" y="569993"/>
              <a:ext cx="4460240" cy="3072949"/>
              <a:chOff x="5664684" y="569993"/>
              <a:chExt cx="4460240" cy="3072949"/>
            </a:xfrm>
          </p:grpSpPr>
          <p:sp>
            <p:nvSpPr>
              <p:cNvPr id="17" name="TextBox 16">
                <a:extLst>
                  <a:ext uri="{FF2B5EF4-FFF2-40B4-BE49-F238E27FC236}">
                    <a16:creationId xmlns:a16="http://schemas.microsoft.com/office/drawing/2014/main" id="{D47EDE62-95ED-135F-1E51-58D500FA6909}"/>
                  </a:ext>
                </a:extLst>
              </p:cNvPr>
              <p:cNvSpPr txBox="1"/>
              <p:nvPr/>
            </p:nvSpPr>
            <p:spPr>
              <a:xfrm>
                <a:off x="5713957" y="569993"/>
                <a:ext cx="4389120" cy="646331"/>
              </a:xfrm>
              <a:prstGeom prst="rect">
                <a:avLst/>
              </a:prstGeom>
              <a:noFill/>
              <a:effectLst>
                <a:outerShdw blurRad="50800" dist="38100" dir="2700000" algn="tl" rotWithShape="0">
                  <a:prstClr val="black">
                    <a:alpha val="65000"/>
                  </a:prstClr>
                </a:outerShdw>
              </a:effectLst>
            </p:spPr>
            <p:txBody>
              <a:bodyPr wrap="square" rtlCol="0">
                <a:prstTxWarp prst="textPlain">
                  <a:avLst/>
                </a:prstTxWarp>
                <a:spAutoFit/>
                <a:scene3d>
                  <a:camera prst="orthographicFront"/>
                  <a:lightRig rig="threePt" dir="t"/>
                </a:scene3d>
                <a:sp3d extrusionH="57150">
                  <a:bevelT w="38100" h="38100" prst="angle"/>
                </a:sp3d>
              </a:bodyPr>
              <a:lstStyle/>
              <a:p>
                <a:pPr algn="ctr" defTabSz="1124712">
                  <a:spcAft>
                    <a:spcPts val="600"/>
                  </a:spcAft>
                </a:pPr>
                <a:r>
                  <a:rPr lang="en-US" sz="3600" b="1" kern="1200" spc="738"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NATIONAL</a:t>
                </a:r>
                <a:r>
                  <a:rPr lang="en-US" sz="3600" kern="1200" spc="738"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en-US" sz="3600"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p>
            </p:txBody>
          </p:sp>
          <p:sp>
            <p:nvSpPr>
              <p:cNvPr id="19" name="TextBox 18">
                <a:extLst>
                  <a:ext uri="{FF2B5EF4-FFF2-40B4-BE49-F238E27FC236}">
                    <a16:creationId xmlns:a16="http://schemas.microsoft.com/office/drawing/2014/main" id="{F41ED395-424F-287F-F64C-54CEDC7D0612}"/>
                  </a:ext>
                </a:extLst>
              </p:cNvPr>
              <p:cNvSpPr txBox="1"/>
              <p:nvPr/>
            </p:nvSpPr>
            <p:spPr>
              <a:xfrm>
                <a:off x="5664684" y="1351506"/>
                <a:ext cx="4389120" cy="646331"/>
              </a:xfrm>
              <a:prstGeom prst="rect">
                <a:avLst/>
              </a:prstGeom>
              <a:noFill/>
              <a:effectLst>
                <a:outerShdw blurRad="50800" dist="38100" dir="2700000" algn="tl" rotWithShape="0">
                  <a:prstClr val="black">
                    <a:alpha val="65000"/>
                  </a:prstClr>
                </a:outerShdw>
              </a:effectLst>
            </p:spPr>
            <p:txBody>
              <a:bodyPr wrap="square" rtlCol="0">
                <a:prstTxWarp prst="textPlain">
                  <a:avLst/>
                </a:prstTxWarp>
                <a:spAutoFit/>
                <a:scene3d>
                  <a:camera prst="orthographicFront"/>
                  <a:lightRig rig="threePt" dir="t"/>
                </a:scene3d>
                <a:sp3d extrusionH="57150">
                  <a:bevelT w="38100" h="38100" prst="angle"/>
                </a:sp3d>
              </a:bodyPr>
              <a:lstStyle/>
              <a:p>
                <a:pPr algn="ctr" defTabSz="1124712">
                  <a:spcAft>
                    <a:spcPts val="600"/>
                  </a:spcAft>
                </a:pPr>
                <a:r>
                  <a:rPr lang="en-US" sz="3600" kern="1200" dirty="0">
                    <a:solidFill>
                      <a:srgbClr val="B20000"/>
                    </a:solidFill>
                    <a:effectLst>
                      <a:outerShdw blurRad="38100" dist="38100" dir="2700000" algn="tl">
                        <a:srgbClr val="000000">
                          <a:alpha val="43137"/>
                        </a:srgbClr>
                      </a:outerShdw>
                    </a:effectLst>
                    <a:latin typeface="Arial Black" panose="020B0A04020102020204" pitchFamily="34" charset="0"/>
                    <a:ea typeface="+mn-ea"/>
                    <a:cs typeface="Arial" panose="020B0604020202020204" pitchFamily="34" charset="0"/>
                  </a:rPr>
                  <a:t>STREET FOOD</a:t>
                </a:r>
              </a:p>
            </p:txBody>
          </p:sp>
          <p:sp>
            <p:nvSpPr>
              <p:cNvPr id="21" name="TextBox 20">
                <a:extLst>
                  <a:ext uri="{FF2B5EF4-FFF2-40B4-BE49-F238E27FC236}">
                    <a16:creationId xmlns:a16="http://schemas.microsoft.com/office/drawing/2014/main" id="{963C3EEB-D2FA-A2F0-0F7E-23E975E07773}"/>
                  </a:ext>
                </a:extLst>
              </p:cNvPr>
              <p:cNvSpPr txBox="1"/>
              <p:nvPr/>
            </p:nvSpPr>
            <p:spPr>
              <a:xfrm>
                <a:off x="5664684" y="2188844"/>
                <a:ext cx="4389120" cy="646331"/>
              </a:xfrm>
              <a:prstGeom prst="rect">
                <a:avLst/>
              </a:prstGeom>
              <a:noFill/>
              <a:effectLst>
                <a:outerShdw blurRad="50800" dist="38100" dir="2700000" algn="tl" rotWithShape="0">
                  <a:prstClr val="black">
                    <a:alpha val="65000"/>
                  </a:prstClr>
                </a:outerShdw>
              </a:effectLst>
            </p:spPr>
            <p:txBody>
              <a:bodyPr wrap="square" rtlCol="0">
                <a:prstTxWarp prst="textPlain">
                  <a:avLst/>
                </a:prstTxWarp>
                <a:spAutoFit/>
                <a:scene3d>
                  <a:camera prst="orthographicFront"/>
                  <a:lightRig rig="threePt" dir="t"/>
                </a:scene3d>
                <a:sp3d extrusionH="57150">
                  <a:bevelT w="38100" h="38100" prst="angle"/>
                </a:sp3d>
              </a:bodyPr>
              <a:lstStyle/>
              <a:p>
                <a:pPr algn="ctr" defTabSz="1124712">
                  <a:spcAft>
                    <a:spcPts val="600"/>
                  </a:spcAft>
                </a:pPr>
                <a:r>
                  <a:rPr lang="en-US" sz="3600" kern="1200" dirty="0">
                    <a:solidFill>
                      <a:srgbClr val="B20000"/>
                    </a:solidFill>
                    <a:effectLst>
                      <a:outerShdw blurRad="38100" dist="38100" dir="2700000" algn="tl">
                        <a:srgbClr val="000000">
                          <a:alpha val="43137"/>
                        </a:srgbClr>
                      </a:outerShdw>
                    </a:effectLst>
                    <a:latin typeface="Arial Black" panose="020B0A04020102020204" pitchFamily="34" charset="0"/>
                    <a:ea typeface="+mn-ea"/>
                    <a:cs typeface="Arial" panose="020B0604020202020204" pitchFamily="34" charset="0"/>
                  </a:rPr>
                  <a:t>VENDORS</a:t>
                </a:r>
              </a:p>
            </p:txBody>
          </p:sp>
          <p:sp>
            <p:nvSpPr>
              <p:cNvPr id="22" name="TextBox 21">
                <a:extLst>
                  <a:ext uri="{FF2B5EF4-FFF2-40B4-BE49-F238E27FC236}">
                    <a16:creationId xmlns:a16="http://schemas.microsoft.com/office/drawing/2014/main" id="{CED50C7A-E237-3C3A-6B0C-DB8AFD486238}"/>
                  </a:ext>
                </a:extLst>
              </p:cNvPr>
              <p:cNvSpPr txBox="1"/>
              <p:nvPr/>
            </p:nvSpPr>
            <p:spPr>
              <a:xfrm>
                <a:off x="5735804" y="2970357"/>
                <a:ext cx="4389120" cy="672585"/>
              </a:xfrm>
              <a:prstGeom prst="rect">
                <a:avLst/>
              </a:prstGeom>
              <a:noFill/>
              <a:effectLst>
                <a:outerShdw blurRad="50800" dist="38100" dir="2700000" algn="tl" rotWithShape="0">
                  <a:prstClr val="black">
                    <a:alpha val="65000"/>
                  </a:prstClr>
                </a:outerShdw>
              </a:effectLst>
            </p:spPr>
            <p:txBody>
              <a:bodyPr wrap="square" rtlCol="0">
                <a:prstTxWarp prst="textPlain">
                  <a:avLst/>
                </a:prstTxWarp>
                <a:spAutoFit/>
                <a:scene3d>
                  <a:camera prst="orthographicFront"/>
                  <a:lightRig rig="threePt" dir="t"/>
                </a:scene3d>
                <a:sp3d extrusionH="57150">
                  <a:bevelT w="38100" h="38100" prst="angle"/>
                </a:sp3d>
              </a:bodyPr>
              <a:lstStyle/>
              <a:p>
                <a:pPr algn="ctr" defTabSz="1124712">
                  <a:spcAft>
                    <a:spcPts val="600"/>
                  </a:spcAft>
                </a:pPr>
                <a:r>
                  <a:rPr lang="en-US" sz="3600" b="1" spc="738"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ASSOCIATION</a:t>
                </a:r>
                <a:r>
                  <a:rPr lang="en-US" sz="3600" kern="1200" spc="738"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en-US" sz="3600" kern="120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p>
            </p:txBody>
          </p:sp>
        </p:grpSp>
      </p:grpSp>
    </p:spTree>
    <p:extLst>
      <p:ext uri="{BB962C8B-B14F-4D97-AF65-F5344CB8AC3E}">
        <p14:creationId xmlns:p14="http://schemas.microsoft.com/office/powerpoint/2010/main" val="852253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9" y="0"/>
            <a:ext cx="16727413" cy="685800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Road map of southern States - Road map of southern USA (Northern America -  Americas)">
            <a:extLst>
              <a:ext uri="{FF2B5EF4-FFF2-40B4-BE49-F238E27FC236}">
                <a16:creationId xmlns:a16="http://schemas.microsoft.com/office/drawing/2014/main" id="{2C6DE291-4B8C-E068-0812-BCD8A58C4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106" y="0"/>
            <a:ext cx="8087065" cy="48725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FAE5FB-0819-FA15-EBC8-BE2E230CD6C7}"/>
              </a:ext>
            </a:extLst>
          </p:cNvPr>
          <p:cNvSpPr txBox="1"/>
          <p:nvPr/>
        </p:nvSpPr>
        <p:spPr>
          <a:xfrm>
            <a:off x="1289954" y="5203370"/>
            <a:ext cx="9612086" cy="1015663"/>
          </a:xfrm>
          <a:prstGeom prst="rect">
            <a:avLst/>
          </a:prstGeom>
          <a:noFill/>
        </p:spPr>
        <p:txBody>
          <a:bodyPr wrap="square" rtlCol="0">
            <a:spAutoFit/>
          </a:bodyPr>
          <a:lstStyle/>
          <a:p>
            <a:pPr algn="ctr"/>
            <a:r>
              <a:rPr lang="en-US" sz="6000" dirty="0">
                <a:latin typeface="Nabi" pitchFamily="2" charset="0"/>
              </a:rPr>
              <a:t>Drive anywhere anytime!</a:t>
            </a:r>
          </a:p>
        </p:txBody>
      </p:sp>
    </p:spTree>
    <p:extLst>
      <p:ext uri="{BB962C8B-B14F-4D97-AF65-F5344CB8AC3E}">
        <p14:creationId xmlns:p14="http://schemas.microsoft.com/office/powerpoint/2010/main" val="224271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9" y="0"/>
            <a:ext cx="16727413" cy="685800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5C86AD0B-1EB4-BC3D-C195-B85A04404474}"/>
              </a:ext>
            </a:extLst>
          </p:cNvPr>
          <p:cNvSpPr txBox="1"/>
          <p:nvPr/>
        </p:nvSpPr>
        <p:spPr>
          <a:xfrm>
            <a:off x="999460" y="-1"/>
            <a:ext cx="10377377" cy="1938992"/>
          </a:xfrm>
          <a:prstGeom prst="rect">
            <a:avLst/>
          </a:prstGeom>
          <a:noFill/>
        </p:spPr>
        <p:txBody>
          <a:bodyPr wrap="square" rtlCol="0">
            <a:spAutoFit/>
          </a:bodyPr>
          <a:lstStyle/>
          <a:p>
            <a:pPr algn="ctr"/>
            <a:r>
              <a:rPr lang="en-US" sz="6000" dirty="0">
                <a:solidFill>
                  <a:schemeClr val="bg1"/>
                </a:solidFill>
                <a:latin typeface="Nabi" pitchFamily="2" charset="0"/>
              </a:rPr>
              <a:t>Number of People Killed in Auto Accidents Annually</a:t>
            </a:r>
          </a:p>
        </p:txBody>
      </p:sp>
      <p:pic>
        <p:nvPicPr>
          <p:cNvPr id="1026" name="Picture 2" descr="What Are The Odds Of Dying In A Car Crash in Florida? - Perenich,  Caulfield, Avril &amp; Noyes Personal Injury Lawyers">
            <a:extLst>
              <a:ext uri="{FF2B5EF4-FFF2-40B4-BE49-F238E27FC236}">
                <a16:creationId xmlns:a16="http://schemas.microsoft.com/office/drawing/2014/main" id="{6055FF68-8B7D-E29D-FC30-A3EB13D06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470" y="2057666"/>
            <a:ext cx="5519054" cy="36793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96A2D8-824C-10BB-B51E-36710D3544B2}"/>
              </a:ext>
            </a:extLst>
          </p:cNvPr>
          <p:cNvSpPr txBox="1"/>
          <p:nvPr/>
        </p:nvSpPr>
        <p:spPr>
          <a:xfrm>
            <a:off x="3336470" y="5637730"/>
            <a:ext cx="6166760" cy="1015663"/>
          </a:xfrm>
          <a:prstGeom prst="rect">
            <a:avLst/>
          </a:prstGeom>
          <a:noFill/>
        </p:spPr>
        <p:txBody>
          <a:bodyPr wrap="square" rtlCol="0">
            <a:spAutoFit/>
          </a:bodyPr>
          <a:lstStyle/>
          <a:p>
            <a:pPr algn="ctr"/>
            <a:r>
              <a:rPr lang="en-US" sz="6000" dirty="0">
                <a:latin typeface="Nabi" pitchFamily="2" charset="0"/>
              </a:rPr>
              <a:t>42,514 </a:t>
            </a:r>
            <a:r>
              <a:rPr lang="en-US" dirty="0">
                <a:latin typeface="Nabi" pitchFamily="2" charset="0"/>
              </a:rPr>
              <a:t>*2022</a:t>
            </a:r>
          </a:p>
        </p:txBody>
      </p:sp>
    </p:spTree>
    <p:extLst>
      <p:ext uri="{BB962C8B-B14F-4D97-AF65-F5344CB8AC3E}">
        <p14:creationId xmlns:p14="http://schemas.microsoft.com/office/powerpoint/2010/main" val="399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9" y="0"/>
            <a:ext cx="16727413" cy="685800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Food Poisoning (Foodborne Illness) | Ausmed">
            <a:extLst>
              <a:ext uri="{FF2B5EF4-FFF2-40B4-BE49-F238E27FC236}">
                <a16:creationId xmlns:a16="http://schemas.microsoft.com/office/drawing/2014/main" id="{846D05B2-350A-BDE6-21A5-D41CDB2F11F3}"/>
              </a:ext>
            </a:extLst>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7760303" cy="4365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784179-D9FF-E108-72D8-A356277D42B5}"/>
              </a:ext>
            </a:extLst>
          </p:cNvPr>
          <p:cNvSpPr txBox="1"/>
          <p:nvPr/>
        </p:nvSpPr>
        <p:spPr>
          <a:xfrm>
            <a:off x="7241269" y="-250062"/>
            <a:ext cx="5573486" cy="2862322"/>
          </a:xfrm>
          <a:prstGeom prst="rect">
            <a:avLst/>
          </a:prstGeom>
          <a:noFill/>
        </p:spPr>
        <p:txBody>
          <a:bodyPr wrap="square" rtlCol="0">
            <a:spAutoFit/>
          </a:bodyPr>
          <a:lstStyle/>
          <a:p>
            <a:pPr algn="ctr"/>
            <a:r>
              <a:rPr lang="en-US" sz="6000" dirty="0">
                <a:solidFill>
                  <a:schemeClr val="bg1"/>
                </a:solidFill>
                <a:latin typeface="Nabi" pitchFamily="2" charset="0"/>
              </a:rPr>
              <a:t>Number Food Borne Illness Deaths</a:t>
            </a:r>
          </a:p>
        </p:txBody>
      </p:sp>
      <p:sp>
        <p:nvSpPr>
          <p:cNvPr id="3" name="TextBox 2">
            <a:extLst>
              <a:ext uri="{FF2B5EF4-FFF2-40B4-BE49-F238E27FC236}">
                <a16:creationId xmlns:a16="http://schemas.microsoft.com/office/drawing/2014/main" id="{26E43881-676F-19D6-A6EA-1758570BC461}"/>
              </a:ext>
            </a:extLst>
          </p:cNvPr>
          <p:cNvSpPr txBox="1"/>
          <p:nvPr/>
        </p:nvSpPr>
        <p:spPr>
          <a:xfrm>
            <a:off x="706966" y="4595922"/>
            <a:ext cx="6346370" cy="1015663"/>
          </a:xfrm>
          <a:prstGeom prst="rect">
            <a:avLst/>
          </a:prstGeom>
          <a:noFill/>
        </p:spPr>
        <p:txBody>
          <a:bodyPr wrap="square" rtlCol="0">
            <a:spAutoFit/>
          </a:bodyPr>
          <a:lstStyle/>
          <a:p>
            <a:pPr algn="ctr"/>
            <a:r>
              <a:rPr lang="en-US" sz="6000" dirty="0">
                <a:latin typeface="Nabi" pitchFamily="2" charset="0"/>
              </a:rPr>
              <a:t>3,000 </a:t>
            </a:r>
            <a:r>
              <a:rPr lang="en-US" dirty="0">
                <a:latin typeface="Nabi" pitchFamily="2" charset="0"/>
              </a:rPr>
              <a:t>*CDC Estimate</a:t>
            </a:r>
          </a:p>
        </p:txBody>
      </p:sp>
      <p:sp>
        <p:nvSpPr>
          <p:cNvPr id="4" name="TextBox 3">
            <a:extLst>
              <a:ext uri="{FF2B5EF4-FFF2-40B4-BE49-F238E27FC236}">
                <a16:creationId xmlns:a16="http://schemas.microsoft.com/office/drawing/2014/main" id="{46C40788-F02C-315E-640B-30B8741DA394}"/>
              </a:ext>
            </a:extLst>
          </p:cNvPr>
          <p:cNvSpPr txBox="1"/>
          <p:nvPr/>
        </p:nvSpPr>
        <p:spPr>
          <a:xfrm>
            <a:off x="0" y="5611506"/>
            <a:ext cx="10918371" cy="923330"/>
          </a:xfrm>
          <a:prstGeom prst="rect">
            <a:avLst/>
          </a:prstGeom>
          <a:noFill/>
        </p:spPr>
        <p:txBody>
          <a:bodyPr wrap="square" rtlCol="0">
            <a:spAutoFit/>
          </a:bodyPr>
          <a:lstStyle/>
          <a:p>
            <a:pPr algn="ctr"/>
            <a:r>
              <a:rPr lang="en-US" sz="5400" dirty="0">
                <a:ln>
                  <a:solidFill>
                    <a:schemeClr val="bg1"/>
                  </a:solidFill>
                </a:ln>
                <a:solidFill>
                  <a:srgbClr val="C00000"/>
                </a:solidFill>
                <a:latin typeface="Nabi" pitchFamily="2" charset="0"/>
              </a:rPr>
              <a:t>Across all foods not just food trucks</a:t>
            </a:r>
          </a:p>
        </p:txBody>
      </p:sp>
    </p:spTree>
    <p:extLst>
      <p:ext uri="{BB962C8B-B14F-4D97-AF65-F5344CB8AC3E}">
        <p14:creationId xmlns:p14="http://schemas.microsoft.com/office/powerpoint/2010/main" val="2804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494480-6115-3DF1-3807-75C8077E46C0}"/>
              </a:ext>
            </a:extLst>
          </p:cNvPr>
          <p:cNvSpPr txBox="1"/>
          <p:nvPr/>
        </p:nvSpPr>
        <p:spPr>
          <a:xfrm>
            <a:off x="0" y="862042"/>
            <a:ext cx="12192000" cy="4524315"/>
          </a:xfrm>
          <a:prstGeom prst="rect">
            <a:avLst/>
          </a:prstGeom>
          <a:noFill/>
        </p:spPr>
        <p:txBody>
          <a:bodyPr wrap="square" rtlCol="0">
            <a:spAutoFit/>
          </a:bodyPr>
          <a:lstStyle/>
          <a:p>
            <a:pPr algn="ctr"/>
            <a:r>
              <a:rPr lang="en-US" sz="9600" dirty="0">
                <a:solidFill>
                  <a:srgbClr val="F7961E"/>
                </a:solidFill>
                <a:latin typeface="Nabi" pitchFamily="2" charset="0"/>
              </a:rPr>
              <a:t>How do we fix this and other issues facing our industry?</a:t>
            </a:r>
          </a:p>
        </p:txBody>
      </p:sp>
    </p:spTree>
    <p:extLst>
      <p:ext uri="{BB962C8B-B14F-4D97-AF65-F5344CB8AC3E}">
        <p14:creationId xmlns:p14="http://schemas.microsoft.com/office/powerpoint/2010/main" val="70442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08499A-DB5A-4500-9CAA-9BD98C7B3F97}"/>
              </a:ext>
            </a:extLst>
          </p:cNvPr>
          <p:cNvSpPr txBox="1"/>
          <p:nvPr/>
        </p:nvSpPr>
        <p:spPr>
          <a:xfrm>
            <a:off x="2607128" y="1478786"/>
            <a:ext cx="6977744" cy="3046988"/>
          </a:xfrm>
          <a:prstGeom prst="rect">
            <a:avLst/>
          </a:prstGeom>
          <a:noFill/>
        </p:spPr>
        <p:txBody>
          <a:bodyPr wrap="square" rtlCol="0">
            <a:spAutoFit/>
          </a:bodyPr>
          <a:lstStyle/>
          <a:p>
            <a:pPr algn="ctr"/>
            <a:r>
              <a:rPr lang="en-US" sz="9600" dirty="0">
                <a:solidFill>
                  <a:schemeClr val="bg1"/>
                </a:solidFill>
                <a:latin typeface="Nabi" pitchFamily="2" charset="0"/>
              </a:rPr>
              <a:t>Speak with </a:t>
            </a:r>
          </a:p>
          <a:p>
            <a:pPr algn="ctr"/>
            <a:r>
              <a:rPr lang="en-US" sz="9600" dirty="0">
                <a:solidFill>
                  <a:schemeClr val="bg1"/>
                </a:solidFill>
                <a:latin typeface="Nabi" pitchFamily="2" charset="0"/>
              </a:rPr>
              <a:t>ONE VOICE</a:t>
            </a:r>
          </a:p>
        </p:txBody>
      </p:sp>
    </p:spTree>
    <p:extLst>
      <p:ext uri="{BB962C8B-B14F-4D97-AF65-F5344CB8AC3E}">
        <p14:creationId xmlns:p14="http://schemas.microsoft.com/office/powerpoint/2010/main" val="15318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F73CFB-ABE0-5085-BB54-CDEAFD17E617}"/>
              </a:ext>
            </a:extLst>
          </p:cNvPr>
          <p:cNvSpPr txBox="1"/>
          <p:nvPr/>
        </p:nvSpPr>
        <p:spPr>
          <a:xfrm>
            <a:off x="0" y="120249"/>
            <a:ext cx="12192000" cy="2000548"/>
          </a:xfrm>
          <a:prstGeom prst="rect">
            <a:avLst/>
          </a:prstGeom>
          <a:noFill/>
        </p:spPr>
        <p:txBody>
          <a:bodyPr wrap="square" rtlCol="0">
            <a:spAutoFit/>
          </a:bodyPr>
          <a:lstStyle/>
          <a:p>
            <a:pPr algn="ctr"/>
            <a:r>
              <a:rPr lang="en-US" sz="4000" dirty="0">
                <a:solidFill>
                  <a:srgbClr val="F7961E"/>
                </a:solidFill>
                <a:latin typeface="Nabi" pitchFamily="2" charset="0"/>
              </a:rPr>
              <a:t>Why Food Truck Owners MUST speak with ONE VOICE</a:t>
            </a:r>
          </a:p>
          <a:p>
            <a:pPr algn="ctr"/>
            <a:r>
              <a:rPr lang="en-US" sz="2800" b="1" dirty="0">
                <a:solidFill>
                  <a:schemeClr val="bg1"/>
                </a:solidFill>
                <a:latin typeface="Nabi" pitchFamily="2" charset="0"/>
              </a:rPr>
              <a:t>Clarity and Strength: </a:t>
            </a:r>
            <a:r>
              <a:rPr lang="en-US" sz="2800" dirty="0">
                <a:solidFill>
                  <a:schemeClr val="bg1"/>
                </a:solidFill>
                <a:latin typeface="Nabi" pitchFamily="2" charset="0"/>
              </a:rPr>
              <a:t>When food truck owners present a unified message, it’s clear and strong. It’s like a chorus singing in harmony. A clear, unified message is hard to ignore and shows that the we are organized and serious about our concerns.</a:t>
            </a:r>
          </a:p>
        </p:txBody>
      </p:sp>
      <p:pic>
        <p:nvPicPr>
          <p:cNvPr id="6148" name="Picture 4" descr="Diamond Fluorescence: Is It Good or Bad? | Diamond Buzz">
            <a:extLst>
              <a:ext uri="{FF2B5EF4-FFF2-40B4-BE49-F238E27FC236}">
                <a16:creationId xmlns:a16="http://schemas.microsoft.com/office/drawing/2014/main" id="{06267765-D6C9-7DA9-1F65-AC032BAB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158" y="2292923"/>
            <a:ext cx="6433683" cy="444482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F73CFB-ABE0-5085-BB54-CDEAFD17E617}"/>
              </a:ext>
            </a:extLst>
          </p:cNvPr>
          <p:cNvSpPr txBox="1"/>
          <p:nvPr/>
        </p:nvSpPr>
        <p:spPr>
          <a:xfrm>
            <a:off x="0" y="120249"/>
            <a:ext cx="12192000" cy="2431435"/>
          </a:xfrm>
          <a:prstGeom prst="rect">
            <a:avLst/>
          </a:prstGeom>
          <a:noFill/>
        </p:spPr>
        <p:txBody>
          <a:bodyPr wrap="square" rtlCol="0">
            <a:spAutoFit/>
          </a:bodyPr>
          <a:lstStyle/>
          <a:p>
            <a:pPr algn="ctr"/>
            <a:r>
              <a:rPr lang="en-US" sz="4000" dirty="0">
                <a:solidFill>
                  <a:srgbClr val="F7961E"/>
                </a:solidFill>
                <a:latin typeface="Nabi" pitchFamily="2" charset="0"/>
              </a:rPr>
              <a:t>Why Food Truck Owners MUST speak with ONE VOICE</a:t>
            </a:r>
          </a:p>
          <a:p>
            <a:pPr algn="ctr"/>
            <a:r>
              <a:rPr lang="en-US" sz="2800" b="1" dirty="0">
                <a:solidFill>
                  <a:schemeClr val="bg1"/>
                </a:solidFill>
                <a:latin typeface="Nabi" pitchFamily="2" charset="0"/>
              </a:rPr>
              <a:t>Focus on Key Issues</a:t>
            </a:r>
            <a:r>
              <a:rPr lang="en-US" sz="2800" dirty="0">
                <a:solidFill>
                  <a:schemeClr val="bg1"/>
                </a:solidFill>
                <a:latin typeface="Nabi" pitchFamily="2" charset="0"/>
              </a:rPr>
              <a:t>: It is easy for the main issues to get lost among many different viewpoints. By coming together and agreeing on the most important issues, food truck owners can ensure that our key concerns are addressed. This focus helps streamline our efforts and makes our advocacy more effective.</a:t>
            </a:r>
          </a:p>
        </p:txBody>
      </p:sp>
      <p:pic>
        <p:nvPicPr>
          <p:cNvPr id="9218" name="Picture 2" descr="How do you focus regular light to make it a laser beam? | Science Questions  with Surprising Answers">
            <a:extLst>
              <a:ext uri="{FF2B5EF4-FFF2-40B4-BE49-F238E27FC236}">
                <a16:creationId xmlns:a16="http://schemas.microsoft.com/office/drawing/2014/main" id="{4E4230C0-B73F-907B-4FF4-AD08D48A3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75" y="2825523"/>
            <a:ext cx="5505450" cy="366712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94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F73CFB-ABE0-5085-BB54-CDEAFD17E617}"/>
              </a:ext>
            </a:extLst>
          </p:cNvPr>
          <p:cNvSpPr txBox="1"/>
          <p:nvPr/>
        </p:nvSpPr>
        <p:spPr>
          <a:xfrm>
            <a:off x="0" y="120249"/>
            <a:ext cx="12192000" cy="2862322"/>
          </a:xfrm>
          <a:prstGeom prst="rect">
            <a:avLst/>
          </a:prstGeom>
          <a:noFill/>
        </p:spPr>
        <p:txBody>
          <a:bodyPr wrap="square" rtlCol="0">
            <a:spAutoFit/>
          </a:bodyPr>
          <a:lstStyle/>
          <a:p>
            <a:pPr algn="ctr"/>
            <a:r>
              <a:rPr lang="en-US" sz="4000" dirty="0">
                <a:solidFill>
                  <a:srgbClr val="F7961E"/>
                </a:solidFill>
                <a:latin typeface="Nabi" pitchFamily="2" charset="0"/>
              </a:rPr>
              <a:t>Why Food Truck Owners MUST speak with ONE VOICE</a:t>
            </a:r>
          </a:p>
          <a:p>
            <a:pPr algn="ctr"/>
            <a:r>
              <a:rPr lang="en-US" sz="2800" b="1" dirty="0">
                <a:solidFill>
                  <a:schemeClr val="bg1"/>
                </a:solidFill>
                <a:latin typeface="Nabi" pitchFamily="2" charset="0"/>
              </a:rPr>
              <a:t>Influence and Impact: </a:t>
            </a:r>
            <a:r>
              <a:rPr lang="en-US" sz="2800" dirty="0">
                <a:solidFill>
                  <a:schemeClr val="bg1"/>
                </a:solidFill>
                <a:latin typeface="Nabi" pitchFamily="2" charset="0"/>
              </a:rPr>
              <a:t>Decision-makers, like city councils or legislators, are more likely to listen and act when they see a large, united group. If food truck owners are all asking for the same change—such as reciprocal licensing across cities—they demonstrate a significant need and potential benefit, making it more compelling for officials to support their cause and change the laws.</a:t>
            </a:r>
          </a:p>
        </p:txBody>
      </p:sp>
      <p:pic>
        <p:nvPicPr>
          <p:cNvPr id="4" name="Picture 3" descr="A gold state with black text&#10;&#10;Description automatically generated">
            <a:extLst>
              <a:ext uri="{FF2B5EF4-FFF2-40B4-BE49-F238E27FC236}">
                <a16:creationId xmlns:a16="http://schemas.microsoft.com/office/drawing/2014/main" id="{4C52B6E6-B561-05D7-F29F-463924D09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342" y="3061955"/>
            <a:ext cx="3927316" cy="3675796"/>
          </a:xfrm>
          <a:prstGeom prst="rect">
            <a:avLst/>
          </a:prstGeom>
        </p:spPr>
      </p:pic>
    </p:spTree>
    <p:extLst>
      <p:ext uri="{BB962C8B-B14F-4D97-AF65-F5344CB8AC3E}">
        <p14:creationId xmlns:p14="http://schemas.microsoft.com/office/powerpoint/2010/main" val="55828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F73CFB-ABE0-5085-BB54-CDEAFD17E617}"/>
              </a:ext>
            </a:extLst>
          </p:cNvPr>
          <p:cNvSpPr txBox="1"/>
          <p:nvPr/>
        </p:nvSpPr>
        <p:spPr>
          <a:xfrm>
            <a:off x="6096000" y="428630"/>
            <a:ext cx="5934699" cy="5816977"/>
          </a:xfrm>
          <a:prstGeom prst="rect">
            <a:avLst/>
          </a:prstGeom>
          <a:noFill/>
        </p:spPr>
        <p:txBody>
          <a:bodyPr wrap="square" rtlCol="0">
            <a:spAutoFit/>
          </a:bodyPr>
          <a:lstStyle/>
          <a:p>
            <a:pPr algn="ctr"/>
            <a:r>
              <a:rPr lang="en-US" sz="4000" dirty="0">
                <a:solidFill>
                  <a:srgbClr val="F7961E"/>
                </a:solidFill>
                <a:latin typeface="Nabi" pitchFamily="2" charset="0"/>
              </a:rPr>
              <a:t>Why Food Truck Owners MUST speak with ONE VOICE</a:t>
            </a:r>
          </a:p>
          <a:p>
            <a:pPr algn="ctr"/>
            <a:r>
              <a:rPr lang="en-US" sz="2800" b="1" dirty="0">
                <a:solidFill>
                  <a:schemeClr val="bg1"/>
                </a:solidFill>
                <a:latin typeface="Nabi" pitchFamily="2" charset="0"/>
              </a:rPr>
              <a:t>Building a Stronger Community</a:t>
            </a:r>
            <a:r>
              <a:rPr lang="en-US" sz="2800" dirty="0">
                <a:solidFill>
                  <a:schemeClr val="bg1"/>
                </a:solidFill>
                <a:latin typeface="Nabi" pitchFamily="2" charset="0"/>
              </a:rPr>
              <a:t>: Speaking with one voice fosters a sense of community and solidarity among food truck owners. It shows that we are not just individual businesses, but part of a larger movement working towards common goals. This unity can lead to more support, better resources, and a stronger network.</a:t>
            </a:r>
          </a:p>
        </p:txBody>
      </p:sp>
      <p:pic>
        <p:nvPicPr>
          <p:cNvPr id="3" name="Picture 2" descr="A group of people posing for a photo&#10;&#10;Description automatically generated">
            <a:extLst>
              <a:ext uri="{FF2B5EF4-FFF2-40B4-BE49-F238E27FC236}">
                <a16:creationId xmlns:a16="http://schemas.microsoft.com/office/drawing/2014/main" id="{CB90AF29-2DE7-503B-D536-C28D1B91B1DA}"/>
              </a:ext>
            </a:extLst>
          </p:cNvPr>
          <p:cNvPicPr>
            <a:picLocks noChangeAspect="1"/>
          </p:cNvPicPr>
          <p:nvPr/>
        </p:nvPicPr>
        <p:blipFill rotWithShape="1">
          <a:blip r:embed="rId2">
            <a:extLst>
              <a:ext uri="{28A0092B-C50C-407E-A947-70E740481C1C}">
                <a14:useLocalDpi xmlns:a14="http://schemas.microsoft.com/office/drawing/2010/main" val="0"/>
              </a:ext>
            </a:extLst>
          </a:blip>
          <a:srcRect l="2813" t="13667" r="8721"/>
          <a:stretch/>
        </p:blipFill>
        <p:spPr>
          <a:xfrm rot="20915570">
            <a:off x="443797" y="1113918"/>
            <a:ext cx="5471519" cy="4004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025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35C9B8-1EA9-E38C-F5B3-330F7044D145}"/>
              </a:ext>
            </a:extLst>
          </p:cNvPr>
          <p:cNvPicPr>
            <a:picLocks noChangeAspect="1"/>
          </p:cNvPicPr>
          <p:nvPr/>
        </p:nvPicPr>
        <p:blipFill>
          <a:blip r:embed="rId2"/>
          <a:stretch>
            <a:fillRect/>
          </a:stretch>
        </p:blipFill>
        <p:spPr>
          <a:xfrm>
            <a:off x="1256524" y="1000760"/>
            <a:ext cx="9678952" cy="4856480"/>
          </a:xfrm>
          <a:prstGeom prst="rect">
            <a:avLst/>
          </a:prstGeom>
        </p:spPr>
      </p:pic>
    </p:spTree>
    <p:extLst>
      <p:ext uri="{BB962C8B-B14F-4D97-AF65-F5344CB8AC3E}">
        <p14:creationId xmlns:p14="http://schemas.microsoft.com/office/powerpoint/2010/main" val="327701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D087C-5AAE-33B1-7173-99532212E2A6}"/>
              </a:ext>
            </a:extLst>
          </p:cNvPr>
          <p:cNvSpPr/>
          <p:nvPr/>
        </p:nvSpPr>
        <p:spPr>
          <a:xfrm>
            <a:off x="90102" y="86407"/>
            <a:ext cx="11974749" cy="669263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F22926D6-E96B-1FB3-7BF5-D6C428A44C59}"/>
              </a:ext>
            </a:extLst>
          </p:cNvPr>
          <p:cNvSpPr/>
          <p:nvPr/>
        </p:nvSpPr>
        <p:spPr>
          <a:xfrm>
            <a:off x="0" y="0"/>
            <a:ext cx="12202868" cy="6852111"/>
          </a:xfrm>
          <a:prstGeom prst="frame">
            <a:avLst>
              <a:gd name="adj1" fmla="val 2669"/>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75067657-DB6B-CD87-CE15-6FB51219987C}"/>
              </a:ext>
            </a:extLst>
          </p:cNvPr>
          <p:cNvSpPr txBox="1"/>
          <p:nvPr/>
        </p:nvSpPr>
        <p:spPr>
          <a:xfrm>
            <a:off x="7772527" y="478466"/>
            <a:ext cx="4202317" cy="646331"/>
          </a:xfrm>
          <a:prstGeom prst="rect">
            <a:avLst/>
          </a:prstGeom>
          <a:noFill/>
        </p:spPr>
        <p:txBody>
          <a:bodyPr wrap="square" rtlCol="0">
            <a:spAutoFit/>
          </a:bodyPr>
          <a:lstStyle/>
          <a:p>
            <a:pPr algn="ctr"/>
            <a:r>
              <a:rPr lang="en-US" sz="3600" b="1" dirty="0">
                <a:solidFill>
                  <a:schemeClr val="bg1"/>
                </a:solidFill>
                <a:latin typeface="Papyrus" panose="03070502060502030205" pitchFamily="66" charset="0"/>
              </a:rPr>
              <a:t>Author</a:t>
            </a:r>
          </a:p>
        </p:txBody>
      </p:sp>
      <p:pic>
        <p:nvPicPr>
          <p:cNvPr id="5" name="Picture 4" descr="Graphical user interface, application&#10;&#10;Description automatically generated">
            <a:extLst>
              <a:ext uri="{FF2B5EF4-FFF2-40B4-BE49-F238E27FC236}">
                <a16:creationId xmlns:a16="http://schemas.microsoft.com/office/drawing/2014/main" id="{D65D71DD-3663-5F51-1CC0-E2C2650D67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79" t="16498" r="30403" b="12657"/>
          <a:stretch/>
        </p:blipFill>
        <p:spPr>
          <a:xfrm>
            <a:off x="8299547" y="1110213"/>
            <a:ext cx="1244904" cy="1721736"/>
          </a:xfrm>
          <a:prstGeom prst="rect">
            <a:avLst/>
          </a:prstGeom>
        </p:spPr>
      </p:pic>
      <p:grpSp>
        <p:nvGrpSpPr>
          <p:cNvPr id="6" name="Group 5">
            <a:extLst>
              <a:ext uri="{FF2B5EF4-FFF2-40B4-BE49-F238E27FC236}">
                <a16:creationId xmlns:a16="http://schemas.microsoft.com/office/drawing/2014/main" id="{ED3E94BA-BBD5-ED1D-9885-DCE77382F856}"/>
              </a:ext>
            </a:extLst>
          </p:cNvPr>
          <p:cNvGrpSpPr/>
          <p:nvPr/>
        </p:nvGrpSpPr>
        <p:grpSpPr>
          <a:xfrm>
            <a:off x="235249" y="980790"/>
            <a:ext cx="4194752" cy="4903863"/>
            <a:chOff x="224835" y="324024"/>
            <a:chExt cx="4194752" cy="4903863"/>
          </a:xfrm>
        </p:grpSpPr>
        <p:sp>
          <p:nvSpPr>
            <p:cNvPr id="7" name="TextBox 6">
              <a:extLst>
                <a:ext uri="{FF2B5EF4-FFF2-40B4-BE49-F238E27FC236}">
                  <a16:creationId xmlns:a16="http://schemas.microsoft.com/office/drawing/2014/main" id="{53876FD5-56CF-F554-3726-A6236D231E26}"/>
                </a:ext>
              </a:extLst>
            </p:cNvPr>
            <p:cNvSpPr txBox="1"/>
            <p:nvPr/>
          </p:nvSpPr>
          <p:spPr>
            <a:xfrm>
              <a:off x="224835" y="324024"/>
              <a:ext cx="4194752" cy="1323439"/>
            </a:xfrm>
            <a:prstGeom prst="rect">
              <a:avLst/>
            </a:prstGeom>
            <a:noFill/>
          </p:spPr>
          <p:txBody>
            <a:bodyPr wrap="square" rtlCol="0">
              <a:spAutoFit/>
            </a:bodyPr>
            <a:lstStyle/>
            <a:p>
              <a:pPr algn="ctr"/>
              <a:r>
                <a:rPr lang="en-US" sz="4000" b="1" dirty="0">
                  <a:solidFill>
                    <a:schemeClr val="bg1"/>
                  </a:solidFill>
                  <a:latin typeface="Papyrus" panose="03070502060502030205" pitchFamily="66" charset="0"/>
                </a:rPr>
                <a:t>Corporate Trainer </a:t>
              </a:r>
            </a:p>
          </p:txBody>
        </p:sp>
        <p:grpSp>
          <p:nvGrpSpPr>
            <p:cNvPr id="8" name="Group 7">
              <a:extLst>
                <a:ext uri="{FF2B5EF4-FFF2-40B4-BE49-F238E27FC236}">
                  <a16:creationId xmlns:a16="http://schemas.microsoft.com/office/drawing/2014/main" id="{977BE97C-A31E-49ED-304C-9477D6729ABE}"/>
                </a:ext>
              </a:extLst>
            </p:cNvPr>
            <p:cNvGrpSpPr/>
            <p:nvPr/>
          </p:nvGrpSpPr>
          <p:grpSpPr>
            <a:xfrm>
              <a:off x="402067" y="1706675"/>
              <a:ext cx="3836447" cy="3521212"/>
              <a:chOff x="402067" y="1706675"/>
              <a:chExt cx="3836447" cy="3521212"/>
            </a:xfrm>
          </p:grpSpPr>
          <p:pic>
            <p:nvPicPr>
              <p:cNvPr id="9" name="Picture 8" descr="A picture containing object, clock&#10;&#10;Description generated with very high confidence">
                <a:extLst>
                  <a:ext uri="{FF2B5EF4-FFF2-40B4-BE49-F238E27FC236}">
                    <a16:creationId xmlns:a16="http://schemas.microsoft.com/office/drawing/2014/main" id="{68B2DFF2-60AD-0030-EB50-B7A8293C7D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639" y="1900125"/>
                <a:ext cx="1423301" cy="469690"/>
              </a:xfrm>
              <a:prstGeom prst="rect">
                <a:avLst/>
              </a:prstGeom>
            </p:spPr>
          </p:pic>
          <p:pic>
            <p:nvPicPr>
              <p:cNvPr id="10" name="Picture 2" descr="Image result for burger king logo png">
                <a:extLst>
                  <a:ext uri="{FF2B5EF4-FFF2-40B4-BE49-F238E27FC236}">
                    <a16:creationId xmlns:a16="http://schemas.microsoft.com/office/drawing/2014/main" id="{CC7103CC-5579-BB98-2945-66944BC5A6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701" y="2685784"/>
                <a:ext cx="802349" cy="8215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whataburger logo png">
                <a:extLst>
                  <a:ext uri="{FF2B5EF4-FFF2-40B4-BE49-F238E27FC236}">
                    <a16:creationId xmlns:a16="http://schemas.microsoft.com/office/drawing/2014/main" id="{7ECC738A-5D7C-A1DC-9103-69BE3A4D2E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3079" y="2760980"/>
                <a:ext cx="802349" cy="75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6C4ACC3-9CA5-4B22-460F-938B83B87DCF}"/>
                  </a:ext>
                </a:extLst>
              </p:cNvPr>
              <p:cNvPicPr>
                <a:picLocks noChangeAspect="1"/>
              </p:cNvPicPr>
              <p:nvPr/>
            </p:nvPicPr>
            <p:blipFill>
              <a:blip r:embed="rId7"/>
              <a:stretch>
                <a:fillRect/>
              </a:stretch>
            </p:blipFill>
            <p:spPr>
              <a:xfrm>
                <a:off x="402067" y="1897350"/>
                <a:ext cx="1177501" cy="569126"/>
              </a:xfrm>
              <a:prstGeom prst="rect">
                <a:avLst/>
              </a:prstGeom>
            </p:spPr>
          </p:pic>
          <p:pic>
            <p:nvPicPr>
              <p:cNvPr id="13" name="Picture 2">
                <a:extLst>
                  <a:ext uri="{FF2B5EF4-FFF2-40B4-BE49-F238E27FC236}">
                    <a16:creationId xmlns:a16="http://schemas.microsoft.com/office/drawing/2014/main" id="{7A8EEF38-95B0-AE69-744A-4F2031D37F31}"/>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2535" y="3782942"/>
                <a:ext cx="1620626" cy="4229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C51B2F2-3FD7-E5CA-75DC-B3D06FBA92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01457" y="2738277"/>
                <a:ext cx="963800" cy="7595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30DB9A7B-5520-F17C-4575-60700BC7FB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933" y="3759163"/>
                <a:ext cx="1722581" cy="63489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D89E4F2F-106B-FD81-42E9-B98ED1800E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74583" y="1706675"/>
                <a:ext cx="1001041" cy="852673"/>
              </a:xfrm>
              <a:prstGeom prst="rect">
                <a:avLst/>
              </a:prstGeom>
            </p:spPr>
          </p:pic>
          <p:pic>
            <p:nvPicPr>
              <p:cNvPr id="17" name="Picture 16">
                <a:extLst>
                  <a:ext uri="{FF2B5EF4-FFF2-40B4-BE49-F238E27FC236}">
                    <a16:creationId xmlns:a16="http://schemas.microsoft.com/office/drawing/2014/main" id="{157B4342-5C12-1E33-CE2C-452C1AD32286}"/>
                  </a:ext>
                </a:extLst>
              </p:cNvPr>
              <p:cNvPicPr>
                <a:picLocks noChangeAspect="1"/>
              </p:cNvPicPr>
              <p:nvPr/>
            </p:nvPicPr>
            <p:blipFill rotWithShape="1">
              <a:blip r:embed="rId13" cstate="print">
                <a:lum bright="70000" contrast="-70000"/>
                <a:extLst>
                  <a:ext uri="{BEBA8EAE-BF5A-486C-A8C5-ECC9F3942E4B}">
                    <a14:imgProps xmlns:a14="http://schemas.microsoft.com/office/drawing/2010/main">
                      <a14:imgLayer r:embed="rId14">
                        <a14:imgEffect>
                          <a14:backgroundRemoval t="9440" b="93510" l="3833" r="95917">
                            <a14:foregroundMark x1="11333" y1="20649" x2="15333" y2="38938"/>
                            <a14:foregroundMark x1="15333" y1="38938" x2="15333" y2="38938"/>
                            <a14:foregroundMark x1="6778" y1="20010" x2="8639" y2="20010"/>
                            <a14:foregroundMark x1="31194" y1="11111" x2="32306" y2="29597"/>
                            <a14:foregroundMark x1="32306" y1="29597" x2="33417" y2="24189"/>
                            <a14:foregroundMark x1="52083" y1="9440" x2="50889" y2="9833"/>
                            <a14:foregroundMark x1="50667" y1="18977" x2="50667" y2="36234"/>
                            <a14:foregroundMark x1="62278" y1="9636" x2="61111" y2="36873"/>
                            <a14:foregroundMark x1="72972" y1="14012" x2="72389" y2="38545"/>
                            <a14:foregroundMark x1="81056" y1="24828" x2="83917" y2="41740"/>
                            <a14:foregroundMark x1="83917" y1="41740" x2="83306" y2="46853"/>
                            <a14:foregroundMark x1="92917" y1="30826" x2="92083" y2="31268"/>
                            <a14:foregroundMark x1="84694" y1="62832" x2="85639" y2="71534"/>
                            <a14:foregroundMark x1="85639" y1="71534" x2="84167" y2="78958"/>
                            <a14:foregroundMark x1="84167" y1="78958" x2="84111" y2="79007"/>
                            <a14:foregroundMark x1="90806" y1="64503" x2="93167" y2="71976"/>
                            <a14:foregroundMark x1="93167" y1="71976" x2="93167" y2="76352"/>
                            <a14:foregroundMark x1="95972" y1="79646" x2="95028" y2="79449"/>
                            <a14:foregroundMark x1="73194" y1="62193" x2="76611" y2="67257"/>
                            <a14:foregroundMark x1="76611" y1="67257" x2="76250" y2="75270"/>
                            <a14:foregroundMark x1="76250" y1="75270" x2="75194" y2="77581"/>
                            <a14:foregroundMark x1="58889" y1="54326" x2="61333" y2="53687"/>
                            <a14:foregroundMark x1="60167" y1="63864" x2="61222" y2="78417"/>
                            <a14:foregroundMark x1="49722" y1="58063" x2="49833" y2="75123"/>
                            <a14:foregroundMark x1="49833" y1="75123" x2="52778" y2="78417"/>
                            <a14:foregroundMark x1="32694" y1="64700" x2="36833" y2="61603"/>
                            <a14:foregroundMark x1="36833" y1="61603" x2="40222" y2="66814"/>
                            <a14:foregroundMark x1="40222" y1="66814" x2="40139" y2="75025"/>
                            <a14:foregroundMark x1="40139" y1="75025" x2="41028" y2="78220"/>
                            <a14:foregroundMark x1="23667" y1="59095" x2="23194" y2="67060"/>
                            <a14:foregroundMark x1="23194" y1="67060" x2="24667" y2="75172"/>
                            <a14:foregroundMark x1="24667" y1="75172" x2="27083" y2="78417"/>
                            <a14:foregroundMark x1="7583" y1="63471" x2="13111" y2="69076"/>
                            <a14:foregroundMark x1="13472" y1="88397" x2="13472" y2="91495"/>
                            <a14:foregroundMark x1="15222" y1="93363" x2="16167" y2="92970"/>
                            <a14:foregroundMark x1="18278" y1="87365" x2="18278" y2="91101"/>
                            <a14:foregroundMark x1="22722" y1="91298" x2="22861" y2="92724"/>
                            <a14:foregroundMark x1="26361" y1="91298" x2="26611" y2="93166"/>
                            <a14:foregroundMark x1="30000" y1="90659" x2="30944" y2="91495"/>
                            <a14:foregroundMark x1="20278" y1="89430" x2="20972" y2="91495"/>
                            <a14:foregroundMark x1="31528" y1="89430" x2="31528" y2="88987"/>
                            <a14:foregroundMark x1="32944" y1="91101" x2="33417" y2="92527"/>
                            <a14:foregroundMark x1="36694" y1="90020" x2="37861" y2="91691"/>
                            <a14:foregroundMark x1="40806" y1="89233" x2="40444" y2="92134"/>
                            <a14:foregroundMark x1="43500" y1="91495" x2="43972" y2="92527"/>
                            <a14:foregroundMark x1="48667" y1="90659" x2="48917" y2="92970"/>
                            <a14:foregroundMark x1="51361" y1="89233" x2="51611" y2="91495"/>
                            <a14:foregroundMark x1="56417" y1="90462" x2="57000" y2="91298"/>
                            <a14:foregroundMark x1="61333" y1="90855" x2="61583" y2="92330"/>
                            <a14:foregroundMark x1="69444" y1="88791" x2="70278" y2="90462"/>
                            <a14:foregroundMark x1="74722" y1="91101" x2="75083" y2="92527"/>
                            <a14:foregroundMark x1="79528" y1="90265" x2="79528" y2="92134"/>
                            <a14:foregroundMark x1="82833" y1="91298" x2="83306" y2="93559"/>
                            <a14:foregroundMark x1="3833" y1="73648" x2="5000" y2="75074"/>
                            <a14:foregroundMark x1="32583" y1="9636" x2="32583" y2="9636"/>
                            <a14:backgroundMark x1="36583" y1="74041" x2="36583" y2="74041"/>
                            <a14:backgroundMark x1="23556" y1="89626" x2="23556" y2="89626"/>
                            <a14:backgroundMark x1="27306" y1="89626" x2="27306" y2="89626"/>
                            <a14:backgroundMark x1="34361" y1="89626" x2="34361" y2="89626"/>
                            <a14:backgroundMark x1="44556" y1="89430" x2="44556" y2="89430"/>
                            <a14:backgroundMark x1="47861" y1="92527" x2="47861" y2="92527"/>
                            <a14:backgroundMark x1="76139" y1="91495" x2="76139" y2="91495"/>
                            <a14:backgroundMark x1="83750" y1="89626" x2="83750" y2="89626"/>
                          </a14:backgroundRemoval>
                        </a14:imgEffect>
                      </a14:imgLayer>
                    </a14:imgProps>
                  </a:ext>
                  <a:ext uri="{28A0092B-C50C-407E-A947-70E740481C1C}">
                    <a14:useLocalDpi xmlns:a14="http://schemas.microsoft.com/office/drawing/2010/main" val="0"/>
                  </a:ext>
                </a:extLst>
              </a:blip>
              <a:srcRect b="16841"/>
              <a:stretch/>
            </p:blipFill>
            <p:spPr>
              <a:xfrm>
                <a:off x="1366207" y="4468568"/>
                <a:ext cx="1616092" cy="759319"/>
              </a:xfrm>
              <a:prstGeom prst="rect">
                <a:avLst/>
              </a:prstGeom>
            </p:spPr>
          </p:pic>
        </p:grpSp>
      </p:grpSp>
      <p:grpSp>
        <p:nvGrpSpPr>
          <p:cNvPr id="18" name="Group 17">
            <a:extLst>
              <a:ext uri="{FF2B5EF4-FFF2-40B4-BE49-F238E27FC236}">
                <a16:creationId xmlns:a16="http://schemas.microsoft.com/office/drawing/2014/main" id="{8FFF05BA-8152-B452-A299-C01A4E0E578D}"/>
              </a:ext>
            </a:extLst>
          </p:cNvPr>
          <p:cNvGrpSpPr/>
          <p:nvPr/>
        </p:nvGrpSpPr>
        <p:grpSpPr>
          <a:xfrm>
            <a:off x="4557604" y="478466"/>
            <a:ext cx="3048082" cy="6078241"/>
            <a:chOff x="4557604" y="478466"/>
            <a:chExt cx="3048082" cy="6078241"/>
          </a:xfrm>
        </p:grpSpPr>
        <p:sp>
          <p:nvSpPr>
            <p:cNvPr id="19" name="TextBox 18">
              <a:extLst>
                <a:ext uri="{FF2B5EF4-FFF2-40B4-BE49-F238E27FC236}">
                  <a16:creationId xmlns:a16="http://schemas.microsoft.com/office/drawing/2014/main" id="{BFB9BBB4-E7D7-5936-899B-D5E1FB0B0B8A}"/>
                </a:ext>
              </a:extLst>
            </p:cNvPr>
            <p:cNvSpPr txBox="1"/>
            <p:nvPr/>
          </p:nvSpPr>
          <p:spPr>
            <a:xfrm>
              <a:off x="4557604" y="478466"/>
              <a:ext cx="3048082" cy="646331"/>
            </a:xfrm>
            <a:prstGeom prst="rect">
              <a:avLst/>
            </a:prstGeom>
            <a:noFill/>
          </p:spPr>
          <p:txBody>
            <a:bodyPr wrap="square" rtlCol="0">
              <a:spAutoFit/>
            </a:bodyPr>
            <a:lstStyle/>
            <a:p>
              <a:pPr algn="ctr"/>
              <a:r>
                <a:rPr lang="en-US" sz="3600" b="1" dirty="0">
                  <a:solidFill>
                    <a:schemeClr val="bg1"/>
                  </a:solidFill>
                  <a:latin typeface="Papyrus" panose="03070502060502030205" pitchFamily="66" charset="0"/>
                </a:rPr>
                <a:t>Street vendor</a:t>
              </a:r>
            </a:p>
          </p:txBody>
        </p:sp>
        <p:grpSp>
          <p:nvGrpSpPr>
            <p:cNvPr id="20" name="Group 19">
              <a:extLst>
                <a:ext uri="{FF2B5EF4-FFF2-40B4-BE49-F238E27FC236}">
                  <a16:creationId xmlns:a16="http://schemas.microsoft.com/office/drawing/2014/main" id="{DED61B93-471A-DBB4-AC6D-A9910E88B30A}"/>
                </a:ext>
              </a:extLst>
            </p:cNvPr>
            <p:cNvGrpSpPr/>
            <p:nvPr/>
          </p:nvGrpSpPr>
          <p:grpSpPr>
            <a:xfrm>
              <a:off x="5119073" y="1174878"/>
              <a:ext cx="2089373" cy="5381829"/>
              <a:chOff x="5119073" y="1174878"/>
              <a:chExt cx="2089373" cy="5381829"/>
            </a:xfrm>
          </p:grpSpPr>
          <p:pic>
            <p:nvPicPr>
              <p:cNvPr id="21" name="Picture 20">
                <a:extLst>
                  <a:ext uri="{FF2B5EF4-FFF2-40B4-BE49-F238E27FC236}">
                    <a16:creationId xmlns:a16="http://schemas.microsoft.com/office/drawing/2014/main" id="{6FF09B1A-1A59-E19B-5C7E-9C4C52B0538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1565" y="1174878"/>
                <a:ext cx="1680161" cy="574467"/>
              </a:xfrm>
              <a:prstGeom prst="rect">
                <a:avLst/>
              </a:prstGeom>
            </p:spPr>
          </p:pic>
          <p:pic>
            <p:nvPicPr>
              <p:cNvPr id="22" name="Picture 21">
                <a:extLst>
                  <a:ext uri="{FF2B5EF4-FFF2-40B4-BE49-F238E27FC236}">
                    <a16:creationId xmlns:a16="http://schemas.microsoft.com/office/drawing/2014/main" id="{07678CCC-482A-174B-CE66-052F04E0A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56051" y="1835752"/>
                <a:ext cx="1042104" cy="1171532"/>
              </a:xfrm>
              <a:prstGeom prst="rect">
                <a:avLst/>
              </a:prstGeom>
            </p:spPr>
          </p:pic>
          <p:pic>
            <p:nvPicPr>
              <p:cNvPr id="23" name="Picture 22" descr="A close up of a sign&#10;&#10;Description automatically generated">
                <a:extLst>
                  <a:ext uri="{FF2B5EF4-FFF2-40B4-BE49-F238E27FC236}">
                    <a16:creationId xmlns:a16="http://schemas.microsoft.com/office/drawing/2014/main" id="{73EBEC16-99DF-336E-C806-E7265E4DFE8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19073" y="4238628"/>
                <a:ext cx="2089373" cy="1139255"/>
              </a:xfrm>
              <a:prstGeom prst="rect">
                <a:avLst/>
              </a:prstGeom>
            </p:spPr>
          </p:pic>
          <p:pic>
            <p:nvPicPr>
              <p:cNvPr id="24" name="Picture 23" descr="A close up of a sign&#10;&#10;Description automatically generated">
                <a:extLst>
                  <a:ext uri="{FF2B5EF4-FFF2-40B4-BE49-F238E27FC236}">
                    <a16:creationId xmlns:a16="http://schemas.microsoft.com/office/drawing/2014/main" id="{7FF33DAA-CDEB-21EA-87A3-D77E2FC1D8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29276" y="3093180"/>
                <a:ext cx="1510122" cy="1200329"/>
              </a:xfrm>
              <a:prstGeom prst="rect">
                <a:avLst/>
              </a:prstGeom>
            </p:spPr>
          </p:pic>
          <p:pic>
            <p:nvPicPr>
              <p:cNvPr id="25" name="Picture 24" descr="A green letters and numbers on a black background&#10;&#10;Description automatically generated">
                <a:extLst>
                  <a:ext uri="{FF2B5EF4-FFF2-40B4-BE49-F238E27FC236}">
                    <a16:creationId xmlns:a16="http://schemas.microsoft.com/office/drawing/2014/main" id="{F06CF7EE-17DF-C84F-A71D-B701DF4CCDE5}"/>
                  </a:ext>
                </a:extLst>
              </p:cNvPr>
              <p:cNvPicPr>
                <a:picLocks noChangeAspect="1"/>
              </p:cNvPicPr>
              <p:nvPr/>
            </p:nvPicPr>
            <p:blipFill rotWithShape="1">
              <a:blip r:embed="rId19">
                <a:extLst>
                  <a:ext uri="{28A0092B-C50C-407E-A947-70E740481C1C}">
                    <a14:useLocalDpi xmlns:a14="http://schemas.microsoft.com/office/drawing/2010/main" val="0"/>
                  </a:ext>
                </a:extLst>
              </a:blip>
              <a:srcRect t="12867"/>
              <a:stretch/>
            </p:blipFill>
            <p:spPr>
              <a:xfrm>
                <a:off x="5365072" y="5436155"/>
                <a:ext cx="1357306" cy="1120552"/>
              </a:xfrm>
              <a:prstGeom prst="rect">
                <a:avLst/>
              </a:prstGeom>
            </p:spPr>
          </p:pic>
        </p:grpSp>
      </p:grpSp>
      <p:pic>
        <p:nvPicPr>
          <p:cNvPr id="26" name="Picture 25" descr="Graphical user interface, application, PowerPoint&#10;&#10;Description automatically generated">
            <a:extLst>
              <a:ext uri="{FF2B5EF4-FFF2-40B4-BE49-F238E27FC236}">
                <a16:creationId xmlns:a16="http://schemas.microsoft.com/office/drawing/2014/main" id="{C93FBF1D-9D6F-07AB-0099-050D4F1CF03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3042" t="19991" r="33033" b="13878"/>
          <a:stretch/>
        </p:blipFill>
        <p:spPr>
          <a:xfrm>
            <a:off x="8970344" y="1205651"/>
            <a:ext cx="1082950" cy="1583256"/>
          </a:xfrm>
          <a:prstGeom prst="rect">
            <a:avLst/>
          </a:prstGeom>
        </p:spPr>
      </p:pic>
      <p:pic>
        <p:nvPicPr>
          <p:cNvPr id="27" name="Picture 26">
            <a:extLst>
              <a:ext uri="{FF2B5EF4-FFF2-40B4-BE49-F238E27FC236}">
                <a16:creationId xmlns:a16="http://schemas.microsoft.com/office/drawing/2014/main" id="{4051D760-2F9D-F067-8F74-284C384714B3}"/>
              </a:ext>
            </a:extLst>
          </p:cNvPr>
          <p:cNvPicPr>
            <a:picLocks noChangeAspect="1"/>
          </p:cNvPicPr>
          <p:nvPr/>
        </p:nvPicPr>
        <p:blipFill rotWithShape="1">
          <a:blip r:embed="rId21"/>
          <a:srcRect l="49598" r="4554" b="5797"/>
          <a:stretch/>
        </p:blipFill>
        <p:spPr>
          <a:xfrm>
            <a:off x="9625521" y="1184130"/>
            <a:ext cx="1095600" cy="1591056"/>
          </a:xfrm>
          <a:prstGeom prst="rect">
            <a:avLst/>
          </a:prstGeom>
        </p:spPr>
      </p:pic>
      <p:pic>
        <p:nvPicPr>
          <p:cNvPr id="28" name="Picture 27" descr="Graphical user interface, website&#10;&#10;Description automatically generated">
            <a:extLst>
              <a:ext uri="{FF2B5EF4-FFF2-40B4-BE49-F238E27FC236}">
                <a16:creationId xmlns:a16="http://schemas.microsoft.com/office/drawing/2014/main" id="{3BB0A0EC-CDC2-4583-C220-3390BAFB1AD3}"/>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32879" t="20173" r="33907" b="14189"/>
          <a:stretch/>
        </p:blipFill>
        <p:spPr>
          <a:xfrm>
            <a:off x="10290444" y="1179461"/>
            <a:ext cx="1097226" cy="1626298"/>
          </a:xfrm>
          <a:prstGeom prst="rect">
            <a:avLst/>
          </a:prstGeom>
        </p:spPr>
      </p:pic>
      <p:cxnSp>
        <p:nvCxnSpPr>
          <p:cNvPr id="29" name="Straight Connector 28">
            <a:extLst>
              <a:ext uri="{FF2B5EF4-FFF2-40B4-BE49-F238E27FC236}">
                <a16:creationId xmlns:a16="http://schemas.microsoft.com/office/drawing/2014/main" id="{E0C4EAE7-3C5D-C222-ECD6-784483296723}"/>
              </a:ext>
            </a:extLst>
          </p:cNvPr>
          <p:cNvCxnSpPr/>
          <p:nvPr/>
        </p:nvCxnSpPr>
        <p:spPr>
          <a:xfrm>
            <a:off x="4458824" y="474139"/>
            <a:ext cx="0" cy="5879804"/>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BD75615-C038-069C-A558-8F44C3F6FE7F}"/>
              </a:ext>
            </a:extLst>
          </p:cNvPr>
          <p:cNvCxnSpPr/>
          <p:nvPr/>
        </p:nvCxnSpPr>
        <p:spPr>
          <a:xfrm>
            <a:off x="7733289" y="469844"/>
            <a:ext cx="0" cy="5879804"/>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5BC57C85-DEF4-BB10-74BF-D63D19C14A50}"/>
              </a:ext>
            </a:extLst>
          </p:cNvPr>
          <p:cNvGrpSpPr/>
          <p:nvPr/>
        </p:nvGrpSpPr>
        <p:grpSpPr>
          <a:xfrm>
            <a:off x="8510357" y="4468568"/>
            <a:ext cx="2685964" cy="2152234"/>
            <a:chOff x="8510357" y="4468568"/>
            <a:chExt cx="2685964" cy="2152234"/>
          </a:xfrm>
        </p:grpSpPr>
        <p:pic>
          <p:nvPicPr>
            <p:cNvPr id="32" name="Picture 31" descr="A person with a beard&#10;&#10;Description automatically generated">
              <a:extLst>
                <a:ext uri="{FF2B5EF4-FFF2-40B4-BE49-F238E27FC236}">
                  <a16:creationId xmlns:a16="http://schemas.microsoft.com/office/drawing/2014/main" id="{A5D3D7BD-0C7D-D320-C9E0-1505B9AE76C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60944" y="4468568"/>
              <a:ext cx="1784790" cy="1756975"/>
            </a:xfrm>
            <a:prstGeom prst="rect">
              <a:avLst/>
            </a:prstGeom>
          </p:spPr>
        </p:pic>
        <p:sp>
          <p:nvSpPr>
            <p:cNvPr id="33" name="TextBox 32">
              <a:extLst>
                <a:ext uri="{FF2B5EF4-FFF2-40B4-BE49-F238E27FC236}">
                  <a16:creationId xmlns:a16="http://schemas.microsoft.com/office/drawing/2014/main" id="{CE65D34C-57CA-AB2F-6DDF-8B3BA4A3BFF2}"/>
                </a:ext>
              </a:extLst>
            </p:cNvPr>
            <p:cNvSpPr txBox="1"/>
            <p:nvPr/>
          </p:nvSpPr>
          <p:spPr>
            <a:xfrm>
              <a:off x="8510357" y="5974471"/>
              <a:ext cx="2685964" cy="646331"/>
            </a:xfrm>
            <a:prstGeom prst="rect">
              <a:avLst/>
            </a:prstGeom>
            <a:noFill/>
          </p:spPr>
          <p:txBody>
            <a:bodyPr wrap="square" rtlCol="0">
              <a:spAutoFit/>
            </a:bodyPr>
            <a:lstStyle/>
            <a:p>
              <a:r>
                <a:rPr lang="en-US" sz="3600" dirty="0">
                  <a:ln>
                    <a:solidFill>
                      <a:srgbClr val="FFC000"/>
                    </a:solidFill>
                  </a:ln>
                  <a:solidFill>
                    <a:srgbClr val="E9AA02"/>
                  </a:solidFill>
                  <a:latin typeface="Signatrue" panose="02000500000000000000" pitchFamily="50" charset="0"/>
                  <a:ea typeface="Beasty" pitchFamily="50" charset="-128"/>
                  <a:cs typeface="Beasty" pitchFamily="50" charset="-128"/>
                </a:rPr>
                <a:t>Bill Moore</a:t>
              </a:r>
            </a:p>
          </p:txBody>
        </p:sp>
      </p:grpSp>
      <p:grpSp>
        <p:nvGrpSpPr>
          <p:cNvPr id="34" name="Group 33">
            <a:extLst>
              <a:ext uri="{FF2B5EF4-FFF2-40B4-BE49-F238E27FC236}">
                <a16:creationId xmlns:a16="http://schemas.microsoft.com/office/drawing/2014/main" id="{6FC9BD41-47C1-5370-D373-5DEEB1DF80B2}"/>
              </a:ext>
            </a:extLst>
          </p:cNvPr>
          <p:cNvGrpSpPr/>
          <p:nvPr/>
        </p:nvGrpSpPr>
        <p:grpSpPr>
          <a:xfrm>
            <a:off x="7774033" y="3071181"/>
            <a:ext cx="4202317" cy="3442085"/>
            <a:chOff x="7774033" y="3071181"/>
            <a:chExt cx="4202317" cy="3442085"/>
          </a:xfrm>
        </p:grpSpPr>
        <p:sp>
          <p:nvSpPr>
            <p:cNvPr id="35" name="TextBox 34">
              <a:extLst>
                <a:ext uri="{FF2B5EF4-FFF2-40B4-BE49-F238E27FC236}">
                  <a16:creationId xmlns:a16="http://schemas.microsoft.com/office/drawing/2014/main" id="{3790C265-A77E-3DE3-F348-EE81FD7581E6}"/>
                </a:ext>
              </a:extLst>
            </p:cNvPr>
            <p:cNvSpPr txBox="1"/>
            <p:nvPr/>
          </p:nvSpPr>
          <p:spPr>
            <a:xfrm>
              <a:off x="7774033" y="3071181"/>
              <a:ext cx="4202317" cy="646331"/>
            </a:xfrm>
            <a:prstGeom prst="rect">
              <a:avLst/>
            </a:prstGeom>
            <a:noFill/>
          </p:spPr>
          <p:txBody>
            <a:bodyPr wrap="square" rtlCol="0">
              <a:spAutoFit/>
            </a:bodyPr>
            <a:lstStyle/>
            <a:p>
              <a:pPr algn="ctr"/>
              <a:r>
                <a:rPr lang="en-US" sz="3600" b="1" dirty="0">
                  <a:solidFill>
                    <a:schemeClr val="bg1"/>
                  </a:solidFill>
                  <a:latin typeface="Papyrus" panose="03070502060502030205" pitchFamily="66" charset="0"/>
                </a:rPr>
                <a:t>Executive Director</a:t>
              </a:r>
            </a:p>
          </p:txBody>
        </p:sp>
        <p:grpSp>
          <p:nvGrpSpPr>
            <p:cNvPr id="36" name="Group 35">
              <a:extLst>
                <a:ext uri="{FF2B5EF4-FFF2-40B4-BE49-F238E27FC236}">
                  <a16:creationId xmlns:a16="http://schemas.microsoft.com/office/drawing/2014/main" id="{5D821DD7-383B-58C7-6B99-E88666A20B57}"/>
                </a:ext>
              </a:extLst>
            </p:cNvPr>
            <p:cNvGrpSpPr/>
            <p:nvPr/>
          </p:nvGrpSpPr>
          <p:grpSpPr>
            <a:xfrm>
              <a:off x="7942217" y="3669076"/>
              <a:ext cx="3881723" cy="2844190"/>
              <a:chOff x="7958209" y="3708621"/>
              <a:chExt cx="3881723" cy="2844190"/>
            </a:xfrm>
          </p:grpSpPr>
          <p:pic>
            <p:nvPicPr>
              <p:cNvPr id="37" name="Picture 36" descr="A logo with a road and sun&#10;&#10;Description automatically generated">
                <a:extLst>
                  <a:ext uri="{FF2B5EF4-FFF2-40B4-BE49-F238E27FC236}">
                    <a16:creationId xmlns:a16="http://schemas.microsoft.com/office/drawing/2014/main" id="{8FDA233D-30CA-2468-1B71-25B44B87FC48}"/>
                  </a:ext>
                </a:extLst>
              </p:cNvPr>
              <p:cNvPicPr>
                <a:picLocks noChangeAspect="1"/>
              </p:cNvPicPr>
              <p:nvPr/>
            </p:nvPicPr>
            <p:blipFill rotWithShape="1">
              <a:blip r:embed="rId24">
                <a:extLst>
                  <a:ext uri="{28A0092B-C50C-407E-A947-70E740481C1C}">
                    <a14:useLocalDpi xmlns:a14="http://schemas.microsoft.com/office/drawing/2010/main" val="0"/>
                  </a:ext>
                </a:extLst>
              </a:blip>
              <a:srcRect l="10938" t="22483" r="60677" b="22309"/>
              <a:stretch/>
            </p:blipFill>
            <p:spPr>
              <a:xfrm>
                <a:off x="8878926" y="3708621"/>
                <a:ext cx="1998739" cy="1943728"/>
              </a:xfrm>
              <a:prstGeom prst="rect">
                <a:avLst/>
              </a:prstGeom>
            </p:spPr>
          </p:pic>
          <p:pic>
            <p:nvPicPr>
              <p:cNvPr id="38" name="Picture 37">
                <a:extLst>
                  <a:ext uri="{FF2B5EF4-FFF2-40B4-BE49-F238E27FC236}">
                    <a16:creationId xmlns:a16="http://schemas.microsoft.com/office/drawing/2014/main" id="{A2872902-7771-E21F-228C-6D5745A01C8A}"/>
                  </a:ext>
                </a:extLst>
              </p:cNvPr>
              <p:cNvPicPr>
                <a:picLocks noChangeAspect="1"/>
              </p:cNvPicPr>
              <p:nvPr/>
            </p:nvPicPr>
            <p:blipFill>
              <a:blip r:embed="rId25"/>
              <a:stretch>
                <a:fillRect/>
              </a:stretch>
            </p:blipFill>
            <p:spPr>
              <a:xfrm>
                <a:off x="7958209" y="5661690"/>
                <a:ext cx="3881723" cy="891121"/>
              </a:xfrm>
              <a:prstGeom prst="rect">
                <a:avLst/>
              </a:prstGeom>
            </p:spPr>
          </p:pic>
        </p:grpSp>
      </p:grpSp>
    </p:spTree>
    <p:extLst>
      <p:ext uri="{BB962C8B-B14F-4D97-AF65-F5344CB8AC3E}">
        <p14:creationId xmlns:p14="http://schemas.microsoft.com/office/powerpoint/2010/main" val="27557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1"/>
                                        </p:tgtEl>
                                      </p:cBhvr>
                                    </p:animEffect>
                                    <p:set>
                                      <p:cBhvr>
                                        <p:cTn id="50" dur="1" fill="hold">
                                          <p:stCondLst>
                                            <p:cond delay="499"/>
                                          </p:stCondLst>
                                        </p:cTn>
                                        <p:tgtEl>
                                          <p:spTgt spid="3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35C9B8-1EA9-E38C-F5B3-330F7044D145}"/>
              </a:ext>
            </a:extLst>
          </p:cNvPr>
          <p:cNvPicPr>
            <a:picLocks noChangeAspect="1"/>
          </p:cNvPicPr>
          <p:nvPr/>
        </p:nvPicPr>
        <p:blipFill>
          <a:blip r:embed="rId2"/>
          <a:stretch>
            <a:fillRect/>
          </a:stretch>
        </p:blipFill>
        <p:spPr>
          <a:xfrm>
            <a:off x="102240" y="284480"/>
            <a:ext cx="5700052" cy="2860040"/>
          </a:xfrm>
          <a:prstGeom prst="rect">
            <a:avLst/>
          </a:prstGeom>
        </p:spPr>
      </p:pic>
      <p:sp>
        <p:nvSpPr>
          <p:cNvPr id="13" name="Rectangle 12">
            <a:extLst>
              <a:ext uri="{FF2B5EF4-FFF2-40B4-BE49-F238E27FC236}">
                <a16:creationId xmlns:a16="http://schemas.microsoft.com/office/drawing/2014/main" id="{04D08E1D-1A2E-7F6D-CF84-46E577F1C117}"/>
              </a:ext>
            </a:extLst>
          </p:cNvPr>
          <p:cNvSpPr/>
          <p:nvPr/>
        </p:nvSpPr>
        <p:spPr>
          <a:xfrm>
            <a:off x="228924" y="4159808"/>
            <a:ext cx="2244145" cy="679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14" name="TextBox 13">
            <a:extLst>
              <a:ext uri="{FF2B5EF4-FFF2-40B4-BE49-F238E27FC236}">
                <a16:creationId xmlns:a16="http://schemas.microsoft.com/office/drawing/2014/main" id="{26B3323C-C022-814B-9025-E98C870D1C34}"/>
              </a:ext>
            </a:extLst>
          </p:cNvPr>
          <p:cNvSpPr txBox="1"/>
          <p:nvPr/>
        </p:nvSpPr>
        <p:spPr>
          <a:xfrm>
            <a:off x="5995332" y="680721"/>
            <a:ext cx="5978374" cy="17326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9600" b="1" kern="1200" dirty="0">
                <a:solidFill>
                  <a:srgbClr val="FFC000"/>
                </a:solidFill>
                <a:latin typeface="Nabi" pitchFamily="2" charset="0"/>
              </a:rPr>
              <a:t>Advocacy</a:t>
            </a:r>
            <a:endParaRPr lang="en-US" sz="9600" kern="1200" dirty="0">
              <a:solidFill>
                <a:srgbClr val="FFC000"/>
              </a:solidFill>
              <a:latin typeface="Nabi" pitchFamily="2" charset="0"/>
            </a:endParaRPr>
          </a:p>
        </p:txBody>
      </p:sp>
      <p:sp>
        <p:nvSpPr>
          <p:cNvPr id="15" name="TextBox 14">
            <a:extLst>
              <a:ext uri="{FF2B5EF4-FFF2-40B4-BE49-F238E27FC236}">
                <a16:creationId xmlns:a16="http://schemas.microsoft.com/office/drawing/2014/main" id="{C7FC12F9-569D-C764-57B7-E535F35E61DB}"/>
              </a:ext>
            </a:extLst>
          </p:cNvPr>
          <p:cNvSpPr txBox="1"/>
          <p:nvPr/>
        </p:nvSpPr>
        <p:spPr>
          <a:xfrm>
            <a:off x="325120" y="2976978"/>
            <a:ext cx="11866880" cy="3724096"/>
          </a:xfrm>
          <a:prstGeom prst="rect">
            <a:avLst/>
          </a:prstGeom>
          <a:noFill/>
        </p:spPr>
        <p:txBody>
          <a:bodyPr wrap="square">
            <a:spAutoFit/>
          </a:bodyPr>
          <a:lstStyle/>
          <a:p>
            <a:pPr>
              <a:lnSpc>
                <a:spcPct val="90000"/>
              </a:lnSpc>
              <a:spcAft>
                <a:spcPts val="600"/>
              </a:spcAft>
            </a:pPr>
            <a:r>
              <a:rPr lang="en-US" sz="4800" dirty="0">
                <a:solidFill>
                  <a:schemeClr val="bg1"/>
                </a:solidFill>
                <a:latin typeface="Nabi" pitchFamily="2" charset="0"/>
              </a:rPr>
              <a:t>Representation at Local, State, &amp; National Levels</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Ensuring Your Voice is Heard</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Creating Favorable Policies and Regulations</a:t>
            </a:r>
          </a:p>
        </p:txBody>
      </p:sp>
    </p:spTree>
    <p:extLst>
      <p:ext uri="{BB962C8B-B14F-4D97-AF65-F5344CB8AC3E}">
        <p14:creationId xmlns:p14="http://schemas.microsoft.com/office/powerpoint/2010/main" val="4134332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35C9B8-1EA9-E38C-F5B3-330F7044D145}"/>
              </a:ext>
            </a:extLst>
          </p:cNvPr>
          <p:cNvPicPr>
            <a:picLocks noChangeAspect="1"/>
          </p:cNvPicPr>
          <p:nvPr/>
        </p:nvPicPr>
        <p:blipFill>
          <a:blip r:embed="rId2"/>
          <a:stretch>
            <a:fillRect/>
          </a:stretch>
        </p:blipFill>
        <p:spPr>
          <a:xfrm>
            <a:off x="102240" y="284480"/>
            <a:ext cx="5700052" cy="2860040"/>
          </a:xfrm>
          <a:prstGeom prst="rect">
            <a:avLst/>
          </a:prstGeom>
        </p:spPr>
      </p:pic>
      <p:sp>
        <p:nvSpPr>
          <p:cNvPr id="13" name="Rectangle 12">
            <a:extLst>
              <a:ext uri="{FF2B5EF4-FFF2-40B4-BE49-F238E27FC236}">
                <a16:creationId xmlns:a16="http://schemas.microsoft.com/office/drawing/2014/main" id="{04D08E1D-1A2E-7F6D-CF84-46E577F1C117}"/>
              </a:ext>
            </a:extLst>
          </p:cNvPr>
          <p:cNvSpPr/>
          <p:nvPr/>
        </p:nvSpPr>
        <p:spPr>
          <a:xfrm>
            <a:off x="228924" y="4159808"/>
            <a:ext cx="2244145" cy="679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3" name="Rectangle 2">
            <a:extLst>
              <a:ext uri="{FF2B5EF4-FFF2-40B4-BE49-F238E27FC236}">
                <a16:creationId xmlns:a16="http://schemas.microsoft.com/office/drawing/2014/main" id="{5FD10D70-6FF9-7C25-D4B4-EDCB6D32F386}"/>
              </a:ext>
            </a:extLst>
          </p:cNvPr>
          <p:cNvSpPr/>
          <p:nvPr/>
        </p:nvSpPr>
        <p:spPr>
          <a:xfrm>
            <a:off x="5700052" y="704330"/>
            <a:ext cx="6389708" cy="15003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9600">
              <a:solidFill>
                <a:schemeClr val="bg1"/>
              </a:solidFill>
            </a:endParaRPr>
          </a:p>
        </p:txBody>
      </p:sp>
      <p:sp>
        <p:nvSpPr>
          <p:cNvPr id="4" name="TextBox 3">
            <a:extLst>
              <a:ext uri="{FF2B5EF4-FFF2-40B4-BE49-F238E27FC236}">
                <a16:creationId xmlns:a16="http://schemas.microsoft.com/office/drawing/2014/main" id="{92570429-2761-9BB0-E0B3-95B246CE87FE}"/>
              </a:ext>
            </a:extLst>
          </p:cNvPr>
          <p:cNvSpPr txBox="1"/>
          <p:nvPr/>
        </p:nvSpPr>
        <p:spPr>
          <a:xfrm>
            <a:off x="6096000" y="704330"/>
            <a:ext cx="6085200" cy="15003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9600" b="1" kern="1200" dirty="0">
                <a:solidFill>
                  <a:srgbClr val="FFC000"/>
                </a:solidFill>
                <a:latin typeface="Nabi" pitchFamily="2" charset="0"/>
              </a:rPr>
              <a:t>Networking</a:t>
            </a:r>
            <a:endParaRPr lang="en-US" sz="9600" kern="1200" dirty="0">
              <a:solidFill>
                <a:srgbClr val="FFC000"/>
              </a:solidFill>
              <a:latin typeface="Nabi" pitchFamily="2" charset="0"/>
            </a:endParaRPr>
          </a:p>
        </p:txBody>
      </p:sp>
      <p:sp>
        <p:nvSpPr>
          <p:cNvPr id="5" name="TextBox 4">
            <a:extLst>
              <a:ext uri="{FF2B5EF4-FFF2-40B4-BE49-F238E27FC236}">
                <a16:creationId xmlns:a16="http://schemas.microsoft.com/office/drawing/2014/main" id="{45824328-A3F4-8FA0-9CD1-55F7B3F6F848}"/>
              </a:ext>
            </a:extLst>
          </p:cNvPr>
          <p:cNvSpPr txBox="1"/>
          <p:nvPr/>
        </p:nvSpPr>
        <p:spPr>
          <a:xfrm>
            <a:off x="350520" y="3229701"/>
            <a:ext cx="11841480" cy="4311950"/>
          </a:xfrm>
          <a:prstGeom prst="rect">
            <a:avLst/>
          </a:prstGeom>
          <a:noFill/>
        </p:spPr>
        <p:txBody>
          <a:bodyPr wrap="square">
            <a:spAutoFit/>
          </a:bodyPr>
          <a:lstStyle/>
          <a:p>
            <a:pPr>
              <a:lnSpc>
                <a:spcPct val="90000"/>
              </a:lnSpc>
              <a:spcAft>
                <a:spcPts val="600"/>
              </a:spcAft>
            </a:pPr>
            <a:r>
              <a:rPr lang="en-US" sz="4800" dirty="0">
                <a:solidFill>
                  <a:schemeClr val="bg1"/>
                </a:solidFill>
                <a:latin typeface="Nabi" pitchFamily="2" charset="0"/>
              </a:rPr>
              <a:t>Diverse Community of Food Truck Owners, Industry Experts, and Suppliers</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Building Relationships, Sharing Experiences, and Collaborating</a:t>
            </a:r>
          </a:p>
          <a:p>
            <a:pPr>
              <a:lnSpc>
                <a:spcPct val="90000"/>
              </a:lnSpc>
              <a:spcAft>
                <a:spcPts val="600"/>
              </a:spcAft>
            </a:pPr>
            <a:endParaRPr lang="en-US" sz="4800" dirty="0">
              <a:solidFill>
                <a:schemeClr val="bg1"/>
              </a:solidFill>
              <a:latin typeface="Nabi" pitchFamily="2" charset="0"/>
            </a:endParaRPr>
          </a:p>
        </p:txBody>
      </p:sp>
    </p:spTree>
    <p:extLst>
      <p:ext uri="{BB962C8B-B14F-4D97-AF65-F5344CB8AC3E}">
        <p14:creationId xmlns:p14="http://schemas.microsoft.com/office/powerpoint/2010/main" val="240791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35C9B8-1EA9-E38C-F5B3-330F7044D145}"/>
              </a:ext>
            </a:extLst>
          </p:cNvPr>
          <p:cNvPicPr>
            <a:picLocks noChangeAspect="1"/>
          </p:cNvPicPr>
          <p:nvPr/>
        </p:nvPicPr>
        <p:blipFill>
          <a:blip r:embed="rId2"/>
          <a:stretch>
            <a:fillRect/>
          </a:stretch>
        </p:blipFill>
        <p:spPr>
          <a:xfrm>
            <a:off x="102240" y="284480"/>
            <a:ext cx="5700052" cy="2860040"/>
          </a:xfrm>
          <a:prstGeom prst="rect">
            <a:avLst/>
          </a:prstGeom>
        </p:spPr>
      </p:pic>
      <p:sp>
        <p:nvSpPr>
          <p:cNvPr id="13" name="Rectangle 12">
            <a:extLst>
              <a:ext uri="{FF2B5EF4-FFF2-40B4-BE49-F238E27FC236}">
                <a16:creationId xmlns:a16="http://schemas.microsoft.com/office/drawing/2014/main" id="{04D08E1D-1A2E-7F6D-CF84-46E577F1C117}"/>
              </a:ext>
            </a:extLst>
          </p:cNvPr>
          <p:cNvSpPr/>
          <p:nvPr/>
        </p:nvSpPr>
        <p:spPr>
          <a:xfrm>
            <a:off x="228924" y="4159808"/>
            <a:ext cx="2244145" cy="679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3" name="Rectangle 2">
            <a:extLst>
              <a:ext uri="{FF2B5EF4-FFF2-40B4-BE49-F238E27FC236}">
                <a16:creationId xmlns:a16="http://schemas.microsoft.com/office/drawing/2014/main" id="{5FD10D70-6FF9-7C25-D4B4-EDCB6D32F386}"/>
              </a:ext>
            </a:extLst>
          </p:cNvPr>
          <p:cNvSpPr/>
          <p:nvPr/>
        </p:nvSpPr>
        <p:spPr>
          <a:xfrm>
            <a:off x="5700052" y="704330"/>
            <a:ext cx="6389708" cy="15003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9600">
              <a:solidFill>
                <a:schemeClr val="bg1"/>
              </a:solidFill>
            </a:endParaRPr>
          </a:p>
        </p:txBody>
      </p:sp>
      <p:sp>
        <p:nvSpPr>
          <p:cNvPr id="4" name="TextBox 3">
            <a:extLst>
              <a:ext uri="{FF2B5EF4-FFF2-40B4-BE49-F238E27FC236}">
                <a16:creationId xmlns:a16="http://schemas.microsoft.com/office/drawing/2014/main" id="{92570429-2761-9BB0-E0B3-95B246CE87FE}"/>
              </a:ext>
            </a:extLst>
          </p:cNvPr>
          <p:cNvSpPr txBox="1"/>
          <p:nvPr/>
        </p:nvSpPr>
        <p:spPr>
          <a:xfrm>
            <a:off x="6096000" y="704330"/>
            <a:ext cx="6085200" cy="15003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9600" b="1" kern="1200" dirty="0">
                <a:solidFill>
                  <a:srgbClr val="FFC000"/>
                </a:solidFill>
                <a:latin typeface="Nabi" pitchFamily="2" charset="0"/>
              </a:rPr>
              <a:t>Education</a:t>
            </a:r>
            <a:endParaRPr lang="en-US" sz="9600" kern="1200" dirty="0">
              <a:solidFill>
                <a:srgbClr val="FFC000"/>
              </a:solidFill>
              <a:latin typeface="Nabi" pitchFamily="2" charset="0"/>
            </a:endParaRPr>
          </a:p>
        </p:txBody>
      </p:sp>
      <p:sp>
        <p:nvSpPr>
          <p:cNvPr id="5" name="TextBox 4">
            <a:extLst>
              <a:ext uri="{FF2B5EF4-FFF2-40B4-BE49-F238E27FC236}">
                <a16:creationId xmlns:a16="http://schemas.microsoft.com/office/drawing/2014/main" id="{45824328-A3F4-8FA0-9CD1-55F7B3F6F848}"/>
              </a:ext>
            </a:extLst>
          </p:cNvPr>
          <p:cNvSpPr txBox="1"/>
          <p:nvPr/>
        </p:nvSpPr>
        <p:spPr>
          <a:xfrm>
            <a:off x="339720" y="2935061"/>
            <a:ext cx="11841480" cy="4465838"/>
          </a:xfrm>
          <a:prstGeom prst="rect">
            <a:avLst/>
          </a:prstGeom>
          <a:noFill/>
        </p:spPr>
        <p:txBody>
          <a:bodyPr wrap="square">
            <a:spAutoFit/>
          </a:bodyPr>
          <a:lstStyle/>
          <a:p>
            <a:pPr>
              <a:lnSpc>
                <a:spcPct val="90000"/>
              </a:lnSpc>
              <a:spcAft>
                <a:spcPts val="600"/>
              </a:spcAft>
            </a:pPr>
            <a:r>
              <a:rPr lang="en-US" sz="4800" dirty="0">
                <a:solidFill>
                  <a:schemeClr val="bg1"/>
                </a:solidFill>
                <a:latin typeface="Nabi" pitchFamily="2" charset="0"/>
              </a:rPr>
              <a:t>Comprehensive Educational Resources</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Staying Ahead of Industry Trends</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Guidance from Experts</a:t>
            </a:r>
          </a:p>
          <a:p>
            <a:pPr>
              <a:lnSpc>
                <a:spcPct val="90000"/>
              </a:lnSpc>
              <a:spcAft>
                <a:spcPts val="600"/>
              </a:spcAft>
            </a:pPr>
            <a:endParaRPr lang="en-US" sz="4800" dirty="0">
              <a:solidFill>
                <a:schemeClr val="bg1"/>
              </a:solidFill>
              <a:latin typeface="Nabi" pitchFamily="2" charset="0"/>
            </a:endParaRPr>
          </a:p>
        </p:txBody>
      </p:sp>
    </p:spTree>
    <p:extLst>
      <p:ext uri="{BB962C8B-B14F-4D97-AF65-F5344CB8AC3E}">
        <p14:creationId xmlns:p14="http://schemas.microsoft.com/office/powerpoint/2010/main" val="21284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35C9B8-1EA9-E38C-F5B3-330F7044D145}"/>
              </a:ext>
            </a:extLst>
          </p:cNvPr>
          <p:cNvPicPr>
            <a:picLocks noChangeAspect="1"/>
          </p:cNvPicPr>
          <p:nvPr/>
        </p:nvPicPr>
        <p:blipFill>
          <a:blip r:embed="rId2"/>
          <a:stretch>
            <a:fillRect/>
          </a:stretch>
        </p:blipFill>
        <p:spPr>
          <a:xfrm>
            <a:off x="102240" y="284480"/>
            <a:ext cx="5700052" cy="2860040"/>
          </a:xfrm>
          <a:prstGeom prst="rect">
            <a:avLst/>
          </a:prstGeom>
        </p:spPr>
      </p:pic>
      <p:sp>
        <p:nvSpPr>
          <p:cNvPr id="13" name="Rectangle 12">
            <a:extLst>
              <a:ext uri="{FF2B5EF4-FFF2-40B4-BE49-F238E27FC236}">
                <a16:creationId xmlns:a16="http://schemas.microsoft.com/office/drawing/2014/main" id="{04D08E1D-1A2E-7F6D-CF84-46E577F1C117}"/>
              </a:ext>
            </a:extLst>
          </p:cNvPr>
          <p:cNvSpPr/>
          <p:nvPr/>
        </p:nvSpPr>
        <p:spPr>
          <a:xfrm>
            <a:off x="228924" y="4159808"/>
            <a:ext cx="2244145" cy="679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3" name="Rectangle 2">
            <a:extLst>
              <a:ext uri="{FF2B5EF4-FFF2-40B4-BE49-F238E27FC236}">
                <a16:creationId xmlns:a16="http://schemas.microsoft.com/office/drawing/2014/main" id="{5FD10D70-6FF9-7C25-D4B4-EDCB6D32F386}"/>
              </a:ext>
            </a:extLst>
          </p:cNvPr>
          <p:cNvSpPr/>
          <p:nvPr/>
        </p:nvSpPr>
        <p:spPr>
          <a:xfrm>
            <a:off x="5700052" y="704330"/>
            <a:ext cx="6389708" cy="15003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9600">
              <a:solidFill>
                <a:schemeClr val="bg1"/>
              </a:solidFill>
            </a:endParaRPr>
          </a:p>
        </p:txBody>
      </p:sp>
      <p:sp>
        <p:nvSpPr>
          <p:cNvPr id="4" name="TextBox 3">
            <a:extLst>
              <a:ext uri="{FF2B5EF4-FFF2-40B4-BE49-F238E27FC236}">
                <a16:creationId xmlns:a16="http://schemas.microsoft.com/office/drawing/2014/main" id="{92570429-2761-9BB0-E0B3-95B246CE87FE}"/>
              </a:ext>
            </a:extLst>
          </p:cNvPr>
          <p:cNvSpPr txBox="1"/>
          <p:nvPr/>
        </p:nvSpPr>
        <p:spPr>
          <a:xfrm>
            <a:off x="6096000" y="704330"/>
            <a:ext cx="6085200" cy="15003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9600" b="1" kern="1200" dirty="0">
                <a:solidFill>
                  <a:srgbClr val="FFC000"/>
                </a:solidFill>
                <a:latin typeface="Nabi" pitchFamily="2" charset="0"/>
              </a:rPr>
              <a:t>Promotion</a:t>
            </a:r>
            <a:endParaRPr lang="en-US" sz="9600" kern="1200" dirty="0">
              <a:solidFill>
                <a:srgbClr val="FFC000"/>
              </a:solidFill>
              <a:latin typeface="Nabi" pitchFamily="2" charset="0"/>
            </a:endParaRPr>
          </a:p>
        </p:txBody>
      </p:sp>
      <p:sp>
        <p:nvSpPr>
          <p:cNvPr id="5" name="TextBox 4">
            <a:extLst>
              <a:ext uri="{FF2B5EF4-FFF2-40B4-BE49-F238E27FC236}">
                <a16:creationId xmlns:a16="http://schemas.microsoft.com/office/drawing/2014/main" id="{45824328-A3F4-8FA0-9CD1-55F7B3F6F848}"/>
              </a:ext>
            </a:extLst>
          </p:cNvPr>
          <p:cNvSpPr txBox="1"/>
          <p:nvPr/>
        </p:nvSpPr>
        <p:spPr>
          <a:xfrm>
            <a:off x="339720" y="2935061"/>
            <a:ext cx="11841480" cy="3724096"/>
          </a:xfrm>
          <a:prstGeom prst="rect">
            <a:avLst/>
          </a:prstGeom>
          <a:noFill/>
        </p:spPr>
        <p:txBody>
          <a:bodyPr wrap="square">
            <a:spAutoFit/>
          </a:bodyPr>
          <a:lstStyle/>
          <a:p>
            <a:pPr>
              <a:lnSpc>
                <a:spcPct val="90000"/>
              </a:lnSpc>
              <a:spcAft>
                <a:spcPts val="600"/>
              </a:spcAft>
            </a:pPr>
            <a:r>
              <a:rPr lang="en-US" sz="4800" dirty="0">
                <a:solidFill>
                  <a:schemeClr val="bg1"/>
                </a:solidFill>
                <a:latin typeface="Nabi" pitchFamily="2" charset="0"/>
              </a:rPr>
              <a:t>Highlighting Member Businesses on Our Website</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Leveraging Social Media Platforms</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Showcasing at National Events</a:t>
            </a:r>
          </a:p>
        </p:txBody>
      </p:sp>
    </p:spTree>
    <p:extLst>
      <p:ext uri="{BB962C8B-B14F-4D97-AF65-F5344CB8AC3E}">
        <p14:creationId xmlns:p14="http://schemas.microsoft.com/office/powerpoint/2010/main" val="149878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35C9B8-1EA9-E38C-F5B3-330F7044D145}"/>
              </a:ext>
            </a:extLst>
          </p:cNvPr>
          <p:cNvPicPr>
            <a:picLocks noChangeAspect="1"/>
          </p:cNvPicPr>
          <p:nvPr/>
        </p:nvPicPr>
        <p:blipFill>
          <a:blip r:embed="rId2"/>
          <a:stretch>
            <a:fillRect/>
          </a:stretch>
        </p:blipFill>
        <p:spPr>
          <a:xfrm>
            <a:off x="102240" y="284480"/>
            <a:ext cx="5700052" cy="2860040"/>
          </a:xfrm>
          <a:prstGeom prst="rect">
            <a:avLst/>
          </a:prstGeom>
        </p:spPr>
      </p:pic>
      <p:sp>
        <p:nvSpPr>
          <p:cNvPr id="13" name="Rectangle 12">
            <a:extLst>
              <a:ext uri="{FF2B5EF4-FFF2-40B4-BE49-F238E27FC236}">
                <a16:creationId xmlns:a16="http://schemas.microsoft.com/office/drawing/2014/main" id="{04D08E1D-1A2E-7F6D-CF84-46E577F1C117}"/>
              </a:ext>
            </a:extLst>
          </p:cNvPr>
          <p:cNvSpPr/>
          <p:nvPr/>
        </p:nvSpPr>
        <p:spPr>
          <a:xfrm>
            <a:off x="228924" y="4159808"/>
            <a:ext cx="2244145" cy="679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3" name="Rectangle 2">
            <a:extLst>
              <a:ext uri="{FF2B5EF4-FFF2-40B4-BE49-F238E27FC236}">
                <a16:creationId xmlns:a16="http://schemas.microsoft.com/office/drawing/2014/main" id="{5FD10D70-6FF9-7C25-D4B4-EDCB6D32F386}"/>
              </a:ext>
            </a:extLst>
          </p:cNvPr>
          <p:cNvSpPr/>
          <p:nvPr/>
        </p:nvSpPr>
        <p:spPr>
          <a:xfrm>
            <a:off x="5700052" y="704330"/>
            <a:ext cx="6389708" cy="15003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9600">
              <a:solidFill>
                <a:schemeClr val="bg1"/>
              </a:solidFill>
            </a:endParaRPr>
          </a:p>
        </p:txBody>
      </p:sp>
      <p:sp>
        <p:nvSpPr>
          <p:cNvPr id="4" name="TextBox 3">
            <a:extLst>
              <a:ext uri="{FF2B5EF4-FFF2-40B4-BE49-F238E27FC236}">
                <a16:creationId xmlns:a16="http://schemas.microsoft.com/office/drawing/2014/main" id="{92570429-2761-9BB0-E0B3-95B246CE87FE}"/>
              </a:ext>
            </a:extLst>
          </p:cNvPr>
          <p:cNvSpPr txBox="1"/>
          <p:nvPr/>
        </p:nvSpPr>
        <p:spPr>
          <a:xfrm>
            <a:off x="6096000" y="704330"/>
            <a:ext cx="6085200" cy="15003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9600" b="1" kern="1200" dirty="0">
                <a:solidFill>
                  <a:srgbClr val="FFC000"/>
                </a:solidFill>
                <a:latin typeface="Nabi" pitchFamily="2" charset="0"/>
              </a:rPr>
              <a:t>Standards</a:t>
            </a:r>
            <a:endParaRPr lang="en-US" sz="9600" kern="1200" dirty="0">
              <a:solidFill>
                <a:srgbClr val="FFC000"/>
              </a:solidFill>
              <a:latin typeface="Nabi" pitchFamily="2" charset="0"/>
            </a:endParaRPr>
          </a:p>
        </p:txBody>
      </p:sp>
      <p:sp>
        <p:nvSpPr>
          <p:cNvPr id="5" name="TextBox 4">
            <a:extLst>
              <a:ext uri="{FF2B5EF4-FFF2-40B4-BE49-F238E27FC236}">
                <a16:creationId xmlns:a16="http://schemas.microsoft.com/office/drawing/2014/main" id="{45824328-A3F4-8FA0-9CD1-55F7B3F6F848}"/>
              </a:ext>
            </a:extLst>
          </p:cNvPr>
          <p:cNvSpPr txBox="1"/>
          <p:nvPr/>
        </p:nvSpPr>
        <p:spPr>
          <a:xfrm>
            <a:off x="339720" y="2935061"/>
            <a:ext cx="11841480" cy="3724096"/>
          </a:xfrm>
          <a:prstGeom prst="rect">
            <a:avLst/>
          </a:prstGeom>
          <a:noFill/>
        </p:spPr>
        <p:txBody>
          <a:bodyPr wrap="square">
            <a:spAutoFit/>
          </a:bodyPr>
          <a:lstStyle/>
          <a:p>
            <a:pPr>
              <a:lnSpc>
                <a:spcPct val="90000"/>
              </a:lnSpc>
              <a:spcAft>
                <a:spcPts val="600"/>
              </a:spcAft>
            </a:pPr>
            <a:r>
              <a:rPr lang="en-US" sz="4800" dirty="0">
                <a:solidFill>
                  <a:schemeClr val="bg1"/>
                </a:solidFill>
                <a:latin typeface="Nabi" pitchFamily="2" charset="0"/>
              </a:rPr>
              <a:t>Establish &amp; Reward High Standards </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Ensuring Excellence from Service Partners</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Demonstrate a Commitment to Quality</a:t>
            </a:r>
          </a:p>
        </p:txBody>
      </p:sp>
    </p:spTree>
    <p:extLst>
      <p:ext uri="{BB962C8B-B14F-4D97-AF65-F5344CB8AC3E}">
        <p14:creationId xmlns:p14="http://schemas.microsoft.com/office/powerpoint/2010/main" val="107908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35C9B8-1EA9-E38C-F5B3-330F7044D145}"/>
              </a:ext>
            </a:extLst>
          </p:cNvPr>
          <p:cNvPicPr>
            <a:picLocks noChangeAspect="1"/>
          </p:cNvPicPr>
          <p:nvPr/>
        </p:nvPicPr>
        <p:blipFill>
          <a:blip r:embed="rId2"/>
          <a:stretch>
            <a:fillRect/>
          </a:stretch>
        </p:blipFill>
        <p:spPr>
          <a:xfrm>
            <a:off x="102240" y="284480"/>
            <a:ext cx="5700052" cy="2860040"/>
          </a:xfrm>
          <a:prstGeom prst="rect">
            <a:avLst/>
          </a:prstGeom>
        </p:spPr>
      </p:pic>
      <p:sp>
        <p:nvSpPr>
          <p:cNvPr id="13" name="Rectangle 12">
            <a:extLst>
              <a:ext uri="{FF2B5EF4-FFF2-40B4-BE49-F238E27FC236}">
                <a16:creationId xmlns:a16="http://schemas.microsoft.com/office/drawing/2014/main" id="{04D08E1D-1A2E-7F6D-CF84-46E577F1C117}"/>
              </a:ext>
            </a:extLst>
          </p:cNvPr>
          <p:cNvSpPr/>
          <p:nvPr/>
        </p:nvSpPr>
        <p:spPr>
          <a:xfrm>
            <a:off x="228924" y="4159808"/>
            <a:ext cx="2244145" cy="679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3" name="Rectangle 2">
            <a:extLst>
              <a:ext uri="{FF2B5EF4-FFF2-40B4-BE49-F238E27FC236}">
                <a16:creationId xmlns:a16="http://schemas.microsoft.com/office/drawing/2014/main" id="{5FD10D70-6FF9-7C25-D4B4-EDCB6D32F386}"/>
              </a:ext>
            </a:extLst>
          </p:cNvPr>
          <p:cNvSpPr/>
          <p:nvPr/>
        </p:nvSpPr>
        <p:spPr>
          <a:xfrm>
            <a:off x="5700052" y="704330"/>
            <a:ext cx="6389708" cy="15003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9600">
              <a:solidFill>
                <a:schemeClr val="bg1"/>
              </a:solidFill>
            </a:endParaRPr>
          </a:p>
        </p:txBody>
      </p:sp>
      <p:sp>
        <p:nvSpPr>
          <p:cNvPr id="4" name="TextBox 3">
            <a:extLst>
              <a:ext uri="{FF2B5EF4-FFF2-40B4-BE49-F238E27FC236}">
                <a16:creationId xmlns:a16="http://schemas.microsoft.com/office/drawing/2014/main" id="{92570429-2761-9BB0-E0B3-95B246CE87FE}"/>
              </a:ext>
            </a:extLst>
          </p:cNvPr>
          <p:cNvSpPr txBox="1"/>
          <p:nvPr/>
        </p:nvSpPr>
        <p:spPr>
          <a:xfrm>
            <a:off x="6096000" y="704330"/>
            <a:ext cx="6085200" cy="15003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9600" b="1" kern="1200" dirty="0">
                <a:solidFill>
                  <a:srgbClr val="FFC000"/>
                </a:solidFill>
                <a:latin typeface="Nabi" pitchFamily="2" charset="0"/>
              </a:rPr>
              <a:t>Community</a:t>
            </a:r>
          </a:p>
        </p:txBody>
      </p:sp>
      <p:sp>
        <p:nvSpPr>
          <p:cNvPr id="5" name="TextBox 4">
            <a:extLst>
              <a:ext uri="{FF2B5EF4-FFF2-40B4-BE49-F238E27FC236}">
                <a16:creationId xmlns:a16="http://schemas.microsoft.com/office/drawing/2014/main" id="{45824328-A3F4-8FA0-9CD1-55F7B3F6F848}"/>
              </a:ext>
            </a:extLst>
          </p:cNvPr>
          <p:cNvSpPr txBox="1"/>
          <p:nvPr/>
        </p:nvSpPr>
        <p:spPr>
          <a:xfrm>
            <a:off x="339720" y="2935061"/>
            <a:ext cx="11841480" cy="3724096"/>
          </a:xfrm>
          <a:prstGeom prst="rect">
            <a:avLst/>
          </a:prstGeom>
          <a:noFill/>
        </p:spPr>
        <p:txBody>
          <a:bodyPr wrap="square">
            <a:spAutoFit/>
          </a:bodyPr>
          <a:lstStyle/>
          <a:p>
            <a:pPr>
              <a:lnSpc>
                <a:spcPct val="90000"/>
              </a:lnSpc>
              <a:spcAft>
                <a:spcPts val="600"/>
              </a:spcAft>
            </a:pPr>
            <a:r>
              <a:rPr lang="en-US" sz="4800" dirty="0">
                <a:solidFill>
                  <a:schemeClr val="bg1"/>
                </a:solidFill>
                <a:latin typeface="Nabi" pitchFamily="2" charset="0"/>
              </a:rPr>
              <a:t>Meaningful Advice and Support</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Sharing Success Stories</a:t>
            </a:r>
          </a:p>
          <a:p>
            <a:pPr>
              <a:lnSpc>
                <a:spcPct val="90000"/>
              </a:lnSpc>
              <a:spcAft>
                <a:spcPts val="600"/>
              </a:spcAft>
            </a:pPr>
            <a:endParaRPr lang="en-US" sz="4800" dirty="0">
              <a:solidFill>
                <a:schemeClr val="bg1"/>
              </a:solidFill>
              <a:latin typeface="Nabi" pitchFamily="2" charset="0"/>
            </a:endParaRPr>
          </a:p>
          <a:p>
            <a:pPr>
              <a:lnSpc>
                <a:spcPct val="90000"/>
              </a:lnSpc>
              <a:spcAft>
                <a:spcPts val="600"/>
              </a:spcAft>
            </a:pPr>
            <a:r>
              <a:rPr lang="en-US" sz="4800" dirty="0">
                <a:solidFill>
                  <a:schemeClr val="bg1"/>
                </a:solidFill>
                <a:latin typeface="Nabi" pitchFamily="2" charset="0"/>
              </a:rPr>
              <a:t>Building a Collaborative National Community</a:t>
            </a:r>
          </a:p>
        </p:txBody>
      </p:sp>
    </p:spTree>
    <p:extLst>
      <p:ext uri="{BB962C8B-B14F-4D97-AF65-F5344CB8AC3E}">
        <p14:creationId xmlns:p14="http://schemas.microsoft.com/office/powerpoint/2010/main" val="173266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35C9B8-1EA9-E38C-F5B3-330F7044D145}"/>
              </a:ext>
            </a:extLst>
          </p:cNvPr>
          <p:cNvPicPr>
            <a:picLocks noChangeAspect="1"/>
          </p:cNvPicPr>
          <p:nvPr/>
        </p:nvPicPr>
        <p:blipFill>
          <a:blip r:embed="rId2"/>
          <a:stretch>
            <a:fillRect/>
          </a:stretch>
        </p:blipFill>
        <p:spPr>
          <a:xfrm>
            <a:off x="102240" y="284480"/>
            <a:ext cx="5700052" cy="2860040"/>
          </a:xfrm>
          <a:prstGeom prst="rect">
            <a:avLst/>
          </a:prstGeom>
        </p:spPr>
      </p:pic>
      <p:sp>
        <p:nvSpPr>
          <p:cNvPr id="13" name="Rectangle 12">
            <a:extLst>
              <a:ext uri="{FF2B5EF4-FFF2-40B4-BE49-F238E27FC236}">
                <a16:creationId xmlns:a16="http://schemas.microsoft.com/office/drawing/2014/main" id="{04D08E1D-1A2E-7F6D-CF84-46E577F1C117}"/>
              </a:ext>
            </a:extLst>
          </p:cNvPr>
          <p:cNvSpPr/>
          <p:nvPr/>
        </p:nvSpPr>
        <p:spPr>
          <a:xfrm>
            <a:off x="228924" y="4159808"/>
            <a:ext cx="2244145" cy="6792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3" name="Rectangle 2">
            <a:extLst>
              <a:ext uri="{FF2B5EF4-FFF2-40B4-BE49-F238E27FC236}">
                <a16:creationId xmlns:a16="http://schemas.microsoft.com/office/drawing/2014/main" id="{5FD10D70-6FF9-7C25-D4B4-EDCB6D32F386}"/>
              </a:ext>
            </a:extLst>
          </p:cNvPr>
          <p:cNvSpPr/>
          <p:nvPr/>
        </p:nvSpPr>
        <p:spPr>
          <a:xfrm>
            <a:off x="5700052" y="704330"/>
            <a:ext cx="6389708" cy="15003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9600">
              <a:solidFill>
                <a:schemeClr val="bg1"/>
              </a:solidFill>
            </a:endParaRPr>
          </a:p>
        </p:txBody>
      </p:sp>
      <p:sp>
        <p:nvSpPr>
          <p:cNvPr id="4" name="TextBox 3">
            <a:extLst>
              <a:ext uri="{FF2B5EF4-FFF2-40B4-BE49-F238E27FC236}">
                <a16:creationId xmlns:a16="http://schemas.microsoft.com/office/drawing/2014/main" id="{92570429-2761-9BB0-E0B3-95B246CE87FE}"/>
              </a:ext>
            </a:extLst>
          </p:cNvPr>
          <p:cNvSpPr txBox="1"/>
          <p:nvPr/>
        </p:nvSpPr>
        <p:spPr>
          <a:xfrm>
            <a:off x="-288308" y="2659419"/>
            <a:ext cx="12181200" cy="15003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9600" b="1" kern="1200" dirty="0">
                <a:solidFill>
                  <a:srgbClr val="FFC000"/>
                </a:solidFill>
                <a:latin typeface="Nabi" pitchFamily="2" charset="0"/>
              </a:rPr>
              <a:t>Become a </a:t>
            </a:r>
            <a:r>
              <a:rPr lang="en-US" sz="9600" b="1" dirty="0">
                <a:solidFill>
                  <a:srgbClr val="FFC000"/>
                </a:solidFill>
                <a:latin typeface="Nabi" pitchFamily="2" charset="0"/>
              </a:rPr>
              <a:t>Founding Member today!</a:t>
            </a:r>
            <a:endParaRPr lang="en-US" sz="9600" b="1" kern="1200" dirty="0">
              <a:solidFill>
                <a:srgbClr val="FFC000"/>
              </a:solidFill>
              <a:latin typeface="Nabi" pitchFamily="2" charset="0"/>
            </a:endParaRPr>
          </a:p>
        </p:txBody>
      </p:sp>
      <p:sp>
        <p:nvSpPr>
          <p:cNvPr id="2" name="Rectangle 1">
            <a:extLst>
              <a:ext uri="{FF2B5EF4-FFF2-40B4-BE49-F238E27FC236}">
                <a16:creationId xmlns:a16="http://schemas.microsoft.com/office/drawing/2014/main" id="{EE7CBAA0-A7BA-5FB4-72DA-E6554C0D071A}"/>
              </a:ext>
            </a:extLst>
          </p:cNvPr>
          <p:cNvSpPr/>
          <p:nvPr/>
        </p:nvSpPr>
        <p:spPr>
          <a:xfrm>
            <a:off x="8085126" y="284480"/>
            <a:ext cx="2824480" cy="257048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QR Code</a:t>
            </a:r>
          </a:p>
        </p:txBody>
      </p:sp>
    </p:spTree>
    <p:extLst>
      <p:ext uri="{BB962C8B-B14F-4D97-AF65-F5344CB8AC3E}">
        <p14:creationId xmlns:p14="http://schemas.microsoft.com/office/powerpoint/2010/main" val="270726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E2F6D-5B47-D537-502A-208C31D421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1">
            <a:extLst>
              <a:ext uri="{FF2B5EF4-FFF2-40B4-BE49-F238E27FC236}">
                <a16:creationId xmlns:a16="http://schemas.microsoft.com/office/drawing/2014/main" id="{CBD0E8F4-3243-14BC-411D-B625B7AAA175}"/>
              </a:ext>
            </a:extLst>
          </p:cNvPr>
          <p:cNvSpPr>
            <a:spLocks noChangeArrowheads="1"/>
          </p:cNvSpPr>
          <p:nvPr/>
        </p:nvSpPr>
        <p:spPr bwMode="auto">
          <a:xfrm>
            <a:off x="-2834640" y="-9245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F07B576F-2C07-F2AF-E460-668097BBDDF6}"/>
              </a:ext>
            </a:extLst>
          </p:cNvPr>
          <p:cNvSpPr txBox="1"/>
          <p:nvPr/>
        </p:nvSpPr>
        <p:spPr>
          <a:xfrm>
            <a:off x="-1" y="2340431"/>
            <a:ext cx="5279767" cy="2400657"/>
          </a:xfrm>
          <a:prstGeom prst="rect">
            <a:avLst/>
          </a:prstGeom>
          <a:noFill/>
        </p:spPr>
        <p:txBody>
          <a:bodyPr wrap="square" rtlCol="0">
            <a:spAutoFit/>
            <a:scene3d>
              <a:camera prst="orthographicFront"/>
              <a:lightRig rig="flood" dir="t"/>
            </a:scene3d>
            <a:sp3d extrusionH="57150" prstMaterial="metal">
              <a:bevelT h="69850" prst="angle"/>
            </a:sp3d>
          </a:bodyPr>
          <a:lstStyle/>
          <a:p>
            <a:pPr algn="ctr"/>
            <a:r>
              <a:rPr lang="en-US" sz="15000" dirty="0">
                <a:ln w="38100">
                  <a:solidFill>
                    <a:schemeClr val="bg1"/>
                  </a:solidFill>
                </a:ln>
                <a:solidFill>
                  <a:srgbClr val="0027B8"/>
                </a:solidFill>
                <a:latin typeface="Amasis MT Pro Black" panose="02040A04050005020304" pitchFamily="18" charset="0"/>
                <a:ea typeface="Tania Kast" pitchFamily="50" charset="-128"/>
                <a:cs typeface="Tania Kast" pitchFamily="50" charset="-128"/>
              </a:rPr>
              <a:t>Q </a:t>
            </a:r>
            <a:r>
              <a:rPr lang="en-US" sz="9600" dirty="0">
                <a:ln w="38100">
                  <a:solidFill>
                    <a:schemeClr val="bg1"/>
                  </a:solidFill>
                </a:ln>
                <a:solidFill>
                  <a:srgbClr val="0027B8"/>
                </a:solidFill>
                <a:latin typeface="Amasis MT Pro Black" panose="02040A04050005020304" pitchFamily="18" charset="0"/>
                <a:ea typeface="Tania Kast" pitchFamily="50" charset="-128"/>
                <a:cs typeface="Tania Kast" pitchFamily="50" charset="-128"/>
              </a:rPr>
              <a:t>   </a:t>
            </a:r>
            <a:r>
              <a:rPr lang="en-US" sz="15000" dirty="0">
                <a:ln w="38100">
                  <a:solidFill>
                    <a:schemeClr val="bg1"/>
                  </a:solidFill>
                </a:ln>
                <a:solidFill>
                  <a:srgbClr val="0027B8"/>
                </a:solidFill>
                <a:latin typeface="Amasis MT Pro Black" panose="02040A04050005020304" pitchFamily="18" charset="0"/>
                <a:ea typeface="Tania Kast" pitchFamily="50" charset="-128"/>
                <a:cs typeface="Tania Kast" pitchFamily="50" charset="-128"/>
              </a:rPr>
              <a:t>A</a:t>
            </a:r>
          </a:p>
        </p:txBody>
      </p:sp>
      <p:pic>
        <p:nvPicPr>
          <p:cNvPr id="6" name="Picture 5" descr="A qr code with a red circle and a blue and white circle&#10;&#10;Description automatically generated">
            <a:extLst>
              <a:ext uri="{FF2B5EF4-FFF2-40B4-BE49-F238E27FC236}">
                <a16:creationId xmlns:a16="http://schemas.microsoft.com/office/drawing/2014/main" id="{30A67304-CC1E-0F38-5BA1-52A410DD5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766" y="-45397"/>
            <a:ext cx="6912234" cy="6903395"/>
          </a:xfrm>
          <a:prstGeom prst="rect">
            <a:avLst/>
          </a:prstGeom>
        </p:spPr>
      </p:pic>
      <p:sp>
        <p:nvSpPr>
          <p:cNvPr id="7" name="TextBox 6">
            <a:extLst>
              <a:ext uri="{FF2B5EF4-FFF2-40B4-BE49-F238E27FC236}">
                <a16:creationId xmlns:a16="http://schemas.microsoft.com/office/drawing/2014/main" id="{3C2D4F43-5D2A-CD60-796D-0412BF6F78BE}"/>
              </a:ext>
            </a:extLst>
          </p:cNvPr>
          <p:cNvSpPr txBox="1"/>
          <p:nvPr/>
        </p:nvSpPr>
        <p:spPr>
          <a:xfrm>
            <a:off x="71120" y="2613392"/>
            <a:ext cx="5279767" cy="2015936"/>
          </a:xfrm>
          <a:prstGeom prst="rect">
            <a:avLst/>
          </a:prstGeom>
          <a:noFill/>
        </p:spPr>
        <p:txBody>
          <a:bodyPr wrap="square" rtlCol="0">
            <a:spAutoFit/>
            <a:scene3d>
              <a:camera prst="orthographicFront"/>
              <a:lightRig rig="flood" dir="t"/>
            </a:scene3d>
            <a:sp3d extrusionH="57150" prstMaterial="metal">
              <a:bevelT h="69850" prst="angle"/>
            </a:sp3d>
          </a:bodyPr>
          <a:lstStyle/>
          <a:p>
            <a:pPr algn="ctr"/>
            <a:r>
              <a:rPr lang="en-US" sz="12500" dirty="0">
                <a:ln w="38100">
                  <a:solidFill>
                    <a:schemeClr val="bg1"/>
                  </a:solidFill>
                </a:ln>
                <a:solidFill>
                  <a:srgbClr val="FFC000"/>
                </a:solidFill>
                <a:latin typeface="Felix Titling" panose="04060505060202020A04" pitchFamily="82" charset="0"/>
                <a:ea typeface="Tania Kast" pitchFamily="50" charset="-128"/>
                <a:cs typeface="Tania Kast" pitchFamily="50" charset="-128"/>
              </a:rPr>
              <a:t>&amp;</a:t>
            </a:r>
          </a:p>
        </p:txBody>
      </p:sp>
    </p:spTree>
    <p:extLst>
      <p:ext uri="{BB962C8B-B14F-4D97-AF65-F5344CB8AC3E}">
        <p14:creationId xmlns:p14="http://schemas.microsoft.com/office/powerpoint/2010/main" val="426159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7" y="-45720"/>
            <a:ext cx="16727413" cy="694944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selling food to a crowd of people&#10;&#10;Description automatically generated">
            <a:extLst>
              <a:ext uri="{FF2B5EF4-FFF2-40B4-BE49-F238E27FC236}">
                <a16:creationId xmlns:a16="http://schemas.microsoft.com/office/drawing/2014/main" id="{9E89364C-D1AB-DA04-CF5F-1F25708DB38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311" t="14860"/>
          <a:stretch/>
        </p:blipFill>
        <p:spPr>
          <a:xfrm>
            <a:off x="677244" y="800878"/>
            <a:ext cx="10837511" cy="5256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3" name="Group 22">
            <a:extLst>
              <a:ext uri="{FF2B5EF4-FFF2-40B4-BE49-F238E27FC236}">
                <a16:creationId xmlns:a16="http://schemas.microsoft.com/office/drawing/2014/main" id="{2348F63E-E5A8-F4F5-FFC6-BFA0E0714858}"/>
              </a:ext>
            </a:extLst>
          </p:cNvPr>
          <p:cNvGrpSpPr/>
          <p:nvPr/>
        </p:nvGrpSpPr>
        <p:grpSpPr>
          <a:xfrm>
            <a:off x="10192247" y="305943"/>
            <a:ext cx="691411" cy="872185"/>
            <a:chOff x="10192247" y="305943"/>
            <a:chExt cx="691411" cy="872185"/>
          </a:xfrm>
        </p:grpSpPr>
        <p:sp>
          <p:nvSpPr>
            <p:cNvPr id="2" name="Oval 1">
              <a:extLst>
                <a:ext uri="{FF2B5EF4-FFF2-40B4-BE49-F238E27FC236}">
                  <a16:creationId xmlns:a16="http://schemas.microsoft.com/office/drawing/2014/main" id="{5DDBA134-5C9A-FAE9-50B3-31DF8EB360F8}"/>
                </a:ext>
              </a:extLst>
            </p:cNvPr>
            <p:cNvSpPr/>
            <p:nvPr/>
          </p:nvSpPr>
          <p:spPr>
            <a:xfrm>
              <a:off x="10568605" y="305944"/>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Oval 3">
              <a:extLst>
                <a:ext uri="{FF2B5EF4-FFF2-40B4-BE49-F238E27FC236}">
                  <a16:creationId xmlns:a16="http://schemas.microsoft.com/office/drawing/2014/main" id="{1166F203-6D9B-6D5A-5CA8-2D62866B4CC2}"/>
                </a:ext>
              </a:extLst>
            </p:cNvPr>
            <p:cNvSpPr/>
            <p:nvPr/>
          </p:nvSpPr>
          <p:spPr>
            <a:xfrm>
              <a:off x="10380426" y="305943"/>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Oval 5">
              <a:extLst>
                <a:ext uri="{FF2B5EF4-FFF2-40B4-BE49-F238E27FC236}">
                  <a16:creationId xmlns:a16="http://schemas.microsoft.com/office/drawing/2014/main" id="{5C66B6EC-E778-135F-DB7D-2E36ABB6FE34}"/>
                </a:ext>
              </a:extLst>
            </p:cNvPr>
            <p:cNvSpPr/>
            <p:nvPr/>
          </p:nvSpPr>
          <p:spPr>
            <a:xfrm>
              <a:off x="10756784" y="312294"/>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Oval 9">
              <a:extLst>
                <a:ext uri="{FF2B5EF4-FFF2-40B4-BE49-F238E27FC236}">
                  <a16:creationId xmlns:a16="http://schemas.microsoft.com/office/drawing/2014/main" id="{DC043441-182A-9990-79A3-5739E410D1B2}"/>
                </a:ext>
              </a:extLst>
            </p:cNvPr>
            <p:cNvSpPr/>
            <p:nvPr/>
          </p:nvSpPr>
          <p:spPr>
            <a:xfrm>
              <a:off x="10192247" y="312294"/>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a:extLst>
                <a:ext uri="{FF2B5EF4-FFF2-40B4-BE49-F238E27FC236}">
                  <a16:creationId xmlns:a16="http://schemas.microsoft.com/office/drawing/2014/main" id="{92E3F8D7-5059-0337-D472-C0ACCA993DCD}"/>
                </a:ext>
              </a:extLst>
            </p:cNvPr>
            <p:cNvSpPr/>
            <p:nvPr/>
          </p:nvSpPr>
          <p:spPr>
            <a:xfrm>
              <a:off x="10568605" y="540709"/>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020B10BB-A739-C731-2ADE-1F33CD9362AA}"/>
                </a:ext>
              </a:extLst>
            </p:cNvPr>
            <p:cNvSpPr/>
            <p:nvPr/>
          </p:nvSpPr>
          <p:spPr>
            <a:xfrm>
              <a:off x="10380426" y="540708"/>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682FE9DD-FBC6-EEF7-142A-38C781DDD65E}"/>
                </a:ext>
              </a:extLst>
            </p:cNvPr>
            <p:cNvSpPr/>
            <p:nvPr/>
          </p:nvSpPr>
          <p:spPr>
            <a:xfrm>
              <a:off x="10756784" y="547059"/>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Oval 13">
              <a:extLst>
                <a:ext uri="{FF2B5EF4-FFF2-40B4-BE49-F238E27FC236}">
                  <a16:creationId xmlns:a16="http://schemas.microsoft.com/office/drawing/2014/main" id="{FA38E07B-E6EE-C2E2-59D2-7D2E365CB69B}"/>
                </a:ext>
              </a:extLst>
            </p:cNvPr>
            <p:cNvSpPr/>
            <p:nvPr/>
          </p:nvSpPr>
          <p:spPr>
            <a:xfrm>
              <a:off x="10192247" y="547059"/>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a:extLst>
                <a:ext uri="{FF2B5EF4-FFF2-40B4-BE49-F238E27FC236}">
                  <a16:creationId xmlns:a16="http://schemas.microsoft.com/office/drawing/2014/main" id="{47C7E71B-80EB-6257-E379-65D2B34626B4}"/>
                </a:ext>
              </a:extLst>
            </p:cNvPr>
            <p:cNvSpPr/>
            <p:nvPr/>
          </p:nvSpPr>
          <p:spPr>
            <a:xfrm>
              <a:off x="10571654" y="787784"/>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B48EFA1A-EC60-D922-BA46-8523B03C1409}"/>
                </a:ext>
              </a:extLst>
            </p:cNvPr>
            <p:cNvSpPr/>
            <p:nvPr/>
          </p:nvSpPr>
          <p:spPr>
            <a:xfrm>
              <a:off x="10383475" y="787783"/>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Oval 16">
              <a:extLst>
                <a:ext uri="{FF2B5EF4-FFF2-40B4-BE49-F238E27FC236}">
                  <a16:creationId xmlns:a16="http://schemas.microsoft.com/office/drawing/2014/main" id="{F51ABF08-51F3-1DB3-BCF9-0DC405F3C63E}"/>
                </a:ext>
              </a:extLst>
            </p:cNvPr>
            <p:cNvSpPr/>
            <p:nvPr/>
          </p:nvSpPr>
          <p:spPr>
            <a:xfrm>
              <a:off x="10759833" y="794134"/>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a:extLst>
                <a:ext uri="{FF2B5EF4-FFF2-40B4-BE49-F238E27FC236}">
                  <a16:creationId xmlns:a16="http://schemas.microsoft.com/office/drawing/2014/main" id="{7C6353FB-98B3-6345-9F45-7600164923E6}"/>
                </a:ext>
              </a:extLst>
            </p:cNvPr>
            <p:cNvSpPr/>
            <p:nvPr/>
          </p:nvSpPr>
          <p:spPr>
            <a:xfrm>
              <a:off x="10195296" y="794134"/>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a:extLst>
                <a:ext uri="{FF2B5EF4-FFF2-40B4-BE49-F238E27FC236}">
                  <a16:creationId xmlns:a16="http://schemas.microsoft.com/office/drawing/2014/main" id="{BC7C954A-A495-B9E1-93C3-DD23B2B2B586}"/>
                </a:ext>
              </a:extLst>
            </p:cNvPr>
            <p:cNvSpPr/>
            <p:nvPr/>
          </p:nvSpPr>
          <p:spPr>
            <a:xfrm>
              <a:off x="10568605" y="1047953"/>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Oval 19">
              <a:extLst>
                <a:ext uri="{FF2B5EF4-FFF2-40B4-BE49-F238E27FC236}">
                  <a16:creationId xmlns:a16="http://schemas.microsoft.com/office/drawing/2014/main" id="{5DDB91EC-1307-1814-3E6E-187C0B2C8352}"/>
                </a:ext>
              </a:extLst>
            </p:cNvPr>
            <p:cNvSpPr/>
            <p:nvPr/>
          </p:nvSpPr>
          <p:spPr>
            <a:xfrm>
              <a:off x="10380426" y="1047952"/>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Oval 20">
              <a:extLst>
                <a:ext uri="{FF2B5EF4-FFF2-40B4-BE49-F238E27FC236}">
                  <a16:creationId xmlns:a16="http://schemas.microsoft.com/office/drawing/2014/main" id="{FBC8C011-C8A5-ADA8-89FD-7F94AE20B84C}"/>
                </a:ext>
              </a:extLst>
            </p:cNvPr>
            <p:cNvSpPr/>
            <p:nvPr/>
          </p:nvSpPr>
          <p:spPr>
            <a:xfrm>
              <a:off x="10756784" y="1054303"/>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Oval 21">
              <a:extLst>
                <a:ext uri="{FF2B5EF4-FFF2-40B4-BE49-F238E27FC236}">
                  <a16:creationId xmlns:a16="http://schemas.microsoft.com/office/drawing/2014/main" id="{CCBFF10C-6567-09C2-FFFD-C5F5848CBF4A}"/>
                </a:ext>
              </a:extLst>
            </p:cNvPr>
            <p:cNvSpPr/>
            <p:nvPr/>
          </p:nvSpPr>
          <p:spPr>
            <a:xfrm>
              <a:off x="10192247" y="1054303"/>
              <a:ext cx="123825" cy="1238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70596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7" y="-45720"/>
            <a:ext cx="16727413" cy="694944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selling food to a crowd of people&#10;&#10;Description automatically generated">
            <a:extLst>
              <a:ext uri="{FF2B5EF4-FFF2-40B4-BE49-F238E27FC236}">
                <a16:creationId xmlns:a16="http://schemas.microsoft.com/office/drawing/2014/main" id="{9E89364C-D1AB-DA04-CF5F-1F25708DB38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saturation sat="0"/>
                    </a14:imgEffect>
                  </a14:imgLayer>
                </a14:imgProps>
              </a:ext>
              <a:ext uri="{28A0092B-C50C-407E-A947-70E740481C1C}">
                <a14:useLocalDpi xmlns:a14="http://schemas.microsoft.com/office/drawing/2010/main" val="0"/>
              </a:ext>
            </a:extLst>
          </a:blip>
          <a:srcRect l="-311" t="14860"/>
          <a:stretch/>
        </p:blipFill>
        <p:spPr>
          <a:xfrm>
            <a:off x="677244" y="800878"/>
            <a:ext cx="10837511" cy="5256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37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9" y="0"/>
            <a:ext cx="16727413" cy="685800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9" name="Picture 88" descr="A person sitting at a desk with a computer and papers&#10;&#10;Description automatically generated">
            <a:extLst>
              <a:ext uri="{FF2B5EF4-FFF2-40B4-BE49-F238E27FC236}">
                <a16:creationId xmlns:a16="http://schemas.microsoft.com/office/drawing/2014/main" id="{44780DE7-8861-685B-5412-FF50BE729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70" y="279764"/>
            <a:ext cx="5780314" cy="5780314"/>
          </a:xfrm>
          <a:prstGeom prst="ellipse">
            <a:avLst/>
          </a:prstGeom>
        </p:spPr>
      </p:pic>
      <p:grpSp>
        <p:nvGrpSpPr>
          <p:cNvPr id="94" name="Group 93">
            <a:extLst>
              <a:ext uri="{FF2B5EF4-FFF2-40B4-BE49-F238E27FC236}">
                <a16:creationId xmlns:a16="http://schemas.microsoft.com/office/drawing/2014/main" id="{F9539E22-85B9-A6D4-D9DD-555B0489298F}"/>
              </a:ext>
            </a:extLst>
          </p:cNvPr>
          <p:cNvGrpSpPr/>
          <p:nvPr/>
        </p:nvGrpSpPr>
        <p:grpSpPr>
          <a:xfrm>
            <a:off x="5627915" y="-563879"/>
            <a:ext cx="7467600" cy="7467600"/>
            <a:chOff x="5627914" y="-215537"/>
            <a:chExt cx="7467600" cy="7467600"/>
          </a:xfrm>
        </p:grpSpPr>
        <p:sp>
          <p:nvSpPr>
            <p:cNvPr id="92" name="Rectangle 91">
              <a:extLst>
                <a:ext uri="{FF2B5EF4-FFF2-40B4-BE49-F238E27FC236}">
                  <a16:creationId xmlns:a16="http://schemas.microsoft.com/office/drawing/2014/main" id="{66B8EF60-B097-62BB-80C3-A7C97EED353C}"/>
                </a:ext>
              </a:extLst>
            </p:cNvPr>
            <p:cNvSpPr/>
            <p:nvPr/>
          </p:nvSpPr>
          <p:spPr>
            <a:xfrm>
              <a:off x="7293429" y="1284514"/>
              <a:ext cx="4267200" cy="5236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90" descr="Clipboard with solid fill">
              <a:extLst>
                <a:ext uri="{FF2B5EF4-FFF2-40B4-BE49-F238E27FC236}">
                  <a16:creationId xmlns:a16="http://schemas.microsoft.com/office/drawing/2014/main" id="{4FA0B6A8-C7CA-C10E-4E14-44994B1CB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7914" y="-215537"/>
              <a:ext cx="7467600" cy="7467600"/>
            </a:xfrm>
            <a:prstGeom prst="rect">
              <a:avLst/>
            </a:prstGeom>
          </p:spPr>
        </p:pic>
        <p:sp>
          <p:nvSpPr>
            <p:cNvPr id="93" name="TextBox 92">
              <a:extLst>
                <a:ext uri="{FF2B5EF4-FFF2-40B4-BE49-F238E27FC236}">
                  <a16:creationId xmlns:a16="http://schemas.microsoft.com/office/drawing/2014/main" id="{259FFF8A-AA63-18B1-AC1E-0A8AA56C936A}"/>
                </a:ext>
              </a:extLst>
            </p:cNvPr>
            <p:cNvSpPr txBox="1"/>
            <p:nvPr/>
          </p:nvSpPr>
          <p:spPr>
            <a:xfrm>
              <a:off x="7511143" y="1948543"/>
              <a:ext cx="3603171" cy="4247317"/>
            </a:xfrm>
            <a:prstGeom prst="rect">
              <a:avLst/>
            </a:prstGeom>
            <a:noFill/>
          </p:spPr>
          <p:txBody>
            <a:bodyPr wrap="square" rtlCol="0">
              <a:spAutoFit/>
            </a:bodyPr>
            <a:lstStyle/>
            <a:p>
              <a:r>
                <a:rPr lang="en-US" sz="5400" dirty="0">
                  <a:latin typeface="Freestyle Script" panose="030804020302050B0404" pitchFamily="66" charset="0"/>
                  <a:cs typeface="Better" pitchFamily="2" charset="0"/>
                </a:rPr>
                <a:t>Houston  $1023</a:t>
              </a:r>
            </a:p>
            <a:p>
              <a:r>
                <a:rPr lang="en-US" sz="5400" dirty="0">
                  <a:latin typeface="Freestyle Script" panose="030804020302050B0404" pitchFamily="66" charset="0"/>
                  <a:cs typeface="Better" pitchFamily="2" charset="0"/>
                </a:rPr>
                <a:t>Harris $258</a:t>
              </a:r>
            </a:p>
            <a:p>
              <a:r>
                <a:rPr lang="en-US" sz="5400" dirty="0">
                  <a:latin typeface="Freestyle Script" panose="030804020302050B0404" pitchFamily="66" charset="0"/>
                  <a:cs typeface="Better" pitchFamily="2" charset="0"/>
                </a:rPr>
                <a:t>Fort Bend $258</a:t>
              </a:r>
            </a:p>
            <a:p>
              <a:r>
                <a:rPr lang="en-US" sz="5400" dirty="0">
                  <a:latin typeface="Freestyle Script" panose="030804020302050B0404" pitchFamily="66" charset="0"/>
                  <a:cs typeface="Better" pitchFamily="2" charset="0"/>
                </a:rPr>
                <a:t>Pasadena $430</a:t>
              </a:r>
            </a:p>
            <a:p>
              <a:r>
                <a:rPr lang="en-US" sz="5400" dirty="0">
                  <a:latin typeface="Freestyle Script" panose="030804020302050B0404" pitchFamily="66" charset="0"/>
                  <a:cs typeface="Better" pitchFamily="2" charset="0"/>
                </a:rPr>
                <a:t>Pearland $200</a:t>
              </a:r>
            </a:p>
          </p:txBody>
        </p:sp>
      </p:grpSp>
    </p:spTree>
    <p:extLst>
      <p:ext uri="{BB962C8B-B14F-4D97-AF65-F5344CB8AC3E}">
        <p14:creationId xmlns:p14="http://schemas.microsoft.com/office/powerpoint/2010/main" val="211423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9" y="0"/>
            <a:ext cx="16727413" cy="685800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Health inspections: Food safety a priority | Port Townsend Leader">
            <a:extLst>
              <a:ext uri="{FF2B5EF4-FFF2-40B4-BE49-F238E27FC236}">
                <a16:creationId xmlns:a16="http://schemas.microsoft.com/office/drawing/2014/main" id="{56AC751D-37CB-E480-35FB-980370138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497" y="89834"/>
            <a:ext cx="7239000" cy="4829175"/>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E7EC97-E3BE-1AA5-E057-0EB09E6B7C7A}"/>
              </a:ext>
            </a:extLst>
          </p:cNvPr>
          <p:cNvSpPr txBox="1"/>
          <p:nvPr/>
        </p:nvSpPr>
        <p:spPr>
          <a:xfrm>
            <a:off x="952495" y="4720317"/>
            <a:ext cx="10287003" cy="1938992"/>
          </a:xfrm>
          <a:prstGeom prst="rect">
            <a:avLst/>
          </a:prstGeom>
          <a:noFill/>
        </p:spPr>
        <p:txBody>
          <a:bodyPr wrap="square" rtlCol="0">
            <a:spAutoFit/>
          </a:bodyPr>
          <a:lstStyle/>
          <a:p>
            <a:pPr algn="ctr"/>
            <a:r>
              <a:rPr lang="en-US" sz="6000" dirty="0">
                <a:latin typeface="Nabi" pitchFamily="2" charset="0"/>
              </a:rPr>
              <a:t>Inspecting an already permitted food truck is just wasted time!</a:t>
            </a:r>
          </a:p>
        </p:txBody>
      </p:sp>
      <p:sp>
        <p:nvSpPr>
          <p:cNvPr id="3" name="Star: 12 Points 2">
            <a:extLst>
              <a:ext uri="{FF2B5EF4-FFF2-40B4-BE49-F238E27FC236}">
                <a16:creationId xmlns:a16="http://schemas.microsoft.com/office/drawing/2014/main" id="{D6AF74C5-E7F0-A5C1-7152-D288A4037658}"/>
              </a:ext>
            </a:extLst>
          </p:cNvPr>
          <p:cNvSpPr/>
          <p:nvPr/>
        </p:nvSpPr>
        <p:spPr>
          <a:xfrm>
            <a:off x="3667500" y="89834"/>
            <a:ext cx="5105400" cy="5050971"/>
          </a:xfrm>
          <a:prstGeom prst="star12">
            <a:avLst/>
          </a:prstGeom>
          <a:solidFill>
            <a:srgbClr val="233779"/>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7961E"/>
                </a:solidFill>
                <a:latin typeface="Nabi" pitchFamily="2" charset="0"/>
              </a:rPr>
              <a:t>Spend the time educating and preventing the illegal vendors. The ones more likely to make folks sick. </a:t>
            </a:r>
          </a:p>
        </p:txBody>
      </p:sp>
    </p:spTree>
    <p:extLst>
      <p:ext uri="{BB962C8B-B14F-4D97-AF65-F5344CB8AC3E}">
        <p14:creationId xmlns:p14="http://schemas.microsoft.com/office/powerpoint/2010/main" val="256169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9" y="0"/>
            <a:ext cx="16727413" cy="685800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hinese fireman at the station">
            <a:extLst>
              <a:ext uri="{FF2B5EF4-FFF2-40B4-BE49-F238E27FC236}">
                <a16:creationId xmlns:a16="http://schemas.microsoft.com/office/drawing/2014/main" id="{FE9578FF-0DA0-79BD-AEC4-C6B19989E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29" y="195942"/>
            <a:ext cx="6449786" cy="4299857"/>
          </a:xfrm>
          <a:prstGeom prst="rect">
            <a:avLst/>
          </a:prstGeom>
        </p:spPr>
      </p:pic>
      <p:sp>
        <p:nvSpPr>
          <p:cNvPr id="4" name="TextBox 3">
            <a:extLst>
              <a:ext uri="{FF2B5EF4-FFF2-40B4-BE49-F238E27FC236}">
                <a16:creationId xmlns:a16="http://schemas.microsoft.com/office/drawing/2014/main" id="{F099950E-FBD3-F77C-FF2E-5F41C9377B4B}"/>
              </a:ext>
            </a:extLst>
          </p:cNvPr>
          <p:cNvSpPr txBox="1"/>
          <p:nvPr/>
        </p:nvSpPr>
        <p:spPr>
          <a:xfrm>
            <a:off x="6607629" y="148532"/>
            <a:ext cx="5497286" cy="3046988"/>
          </a:xfrm>
          <a:prstGeom prst="rect">
            <a:avLst/>
          </a:prstGeom>
          <a:noFill/>
        </p:spPr>
        <p:txBody>
          <a:bodyPr wrap="square" rtlCol="0">
            <a:spAutoFit/>
          </a:bodyPr>
          <a:lstStyle/>
          <a:p>
            <a:pPr algn="ctr"/>
            <a:r>
              <a:rPr lang="en-US" sz="4800" b="1" cap="none" spc="0" dirty="0">
                <a:ln/>
                <a:solidFill>
                  <a:srgbClr val="FFC000"/>
                </a:solidFill>
                <a:effectLst/>
                <a:latin typeface="Felix Titling" panose="04060505060202020A04" pitchFamily="82" charset="0"/>
                <a:ea typeface="+mj-ea"/>
                <a:cs typeface="+mj-cs"/>
              </a:rPr>
              <a:t>Don’t Forget </a:t>
            </a:r>
          </a:p>
          <a:p>
            <a:pPr algn="ctr"/>
            <a:r>
              <a:rPr lang="en-US" sz="4800" b="1" cap="none" spc="0" dirty="0">
                <a:ln/>
                <a:solidFill>
                  <a:srgbClr val="FFC000"/>
                </a:solidFill>
                <a:effectLst/>
                <a:latin typeface="Felix Titling" panose="04060505060202020A04" pitchFamily="82" charset="0"/>
                <a:ea typeface="+mj-ea"/>
                <a:cs typeface="+mj-cs"/>
              </a:rPr>
              <a:t>fire inspections</a:t>
            </a:r>
          </a:p>
          <a:p>
            <a:pPr algn="ctr"/>
            <a:endParaRPr lang="en-US" sz="4800" dirty="0">
              <a:solidFill>
                <a:srgbClr val="FFC000"/>
              </a:solidFill>
              <a:latin typeface="Felix Titling" panose="04060505060202020A04" pitchFamily="82" charset="0"/>
            </a:endParaRPr>
          </a:p>
        </p:txBody>
      </p:sp>
      <p:sp>
        <p:nvSpPr>
          <p:cNvPr id="5" name="TextBox 4">
            <a:extLst>
              <a:ext uri="{FF2B5EF4-FFF2-40B4-BE49-F238E27FC236}">
                <a16:creationId xmlns:a16="http://schemas.microsoft.com/office/drawing/2014/main" id="{24AC06F9-CC6C-A6E7-AF94-CC41929BC6BC}"/>
              </a:ext>
            </a:extLst>
          </p:cNvPr>
          <p:cNvSpPr txBox="1"/>
          <p:nvPr/>
        </p:nvSpPr>
        <p:spPr>
          <a:xfrm>
            <a:off x="0" y="4543209"/>
            <a:ext cx="9612086" cy="1015663"/>
          </a:xfrm>
          <a:prstGeom prst="rect">
            <a:avLst/>
          </a:prstGeom>
          <a:noFill/>
        </p:spPr>
        <p:txBody>
          <a:bodyPr wrap="square" rtlCol="0">
            <a:spAutoFit/>
          </a:bodyPr>
          <a:lstStyle/>
          <a:p>
            <a:pPr algn="ctr"/>
            <a:r>
              <a:rPr lang="en-US" sz="6000" dirty="0">
                <a:latin typeface="Nabi" pitchFamily="2" charset="0"/>
              </a:rPr>
              <a:t>Money &amp; Time Waste</a:t>
            </a:r>
          </a:p>
        </p:txBody>
      </p:sp>
      <p:sp>
        <p:nvSpPr>
          <p:cNvPr id="6" name="TextBox 5">
            <a:extLst>
              <a:ext uri="{FF2B5EF4-FFF2-40B4-BE49-F238E27FC236}">
                <a16:creationId xmlns:a16="http://schemas.microsoft.com/office/drawing/2014/main" id="{AD376CFA-FCBC-72BF-2395-B204368DB914}"/>
              </a:ext>
            </a:extLst>
          </p:cNvPr>
          <p:cNvSpPr txBox="1"/>
          <p:nvPr/>
        </p:nvSpPr>
        <p:spPr>
          <a:xfrm>
            <a:off x="0" y="5441788"/>
            <a:ext cx="9612086" cy="1015663"/>
          </a:xfrm>
          <a:prstGeom prst="rect">
            <a:avLst/>
          </a:prstGeom>
          <a:noFill/>
        </p:spPr>
        <p:txBody>
          <a:bodyPr wrap="square" rtlCol="0">
            <a:spAutoFit/>
          </a:bodyPr>
          <a:lstStyle/>
          <a:p>
            <a:pPr algn="ctr"/>
            <a:r>
              <a:rPr lang="en-US" sz="6000" dirty="0">
                <a:latin typeface="Nabi" pitchFamily="2" charset="0"/>
              </a:rPr>
              <a:t>Yours and the government</a:t>
            </a:r>
          </a:p>
        </p:txBody>
      </p:sp>
    </p:spTree>
    <p:extLst>
      <p:ext uri="{BB962C8B-B14F-4D97-AF65-F5344CB8AC3E}">
        <p14:creationId xmlns:p14="http://schemas.microsoft.com/office/powerpoint/2010/main" val="353437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9" y="0"/>
            <a:ext cx="16727413" cy="685800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Teenager during driving lesson">
            <a:extLst>
              <a:ext uri="{FF2B5EF4-FFF2-40B4-BE49-F238E27FC236}">
                <a16:creationId xmlns:a16="http://schemas.microsoft.com/office/drawing/2014/main" id="{B425C65C-7AA9-0B4E-2B91-289C1C724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442" y="2063542"/>
            <a:ext cx="6760029" cy="4506686"/>
          </a:xfrm>
          <a:prstGeom prst="rect">
            <a:avLst/>
          </a:prstGeom>
        </p:spPr>
      </p:pic>
      <p:sp>
        <p:nvSpPr>
          <p:cNvPr id="4" name="TextBox 3">
            <a:extLst>
              <a:ext uri="{FF2B5EF4-FFF2-40B4-BE49-F238E27FC236}">
                <a16:creationId xmlns:a16="http://schemas.microsoft.com/office/drawing/2014/main" id="{8A7F1DD5-02A4-865C-F6DE-84ABF4164C89}"/>
              </a:ext>
            </a:extLst>
          </p:cNvPr>
          <p:cNvSpPr txBox="1"/>
          <p:nvPr/>
        </p:nvSpPr>
        <p:spPr>
          <a:xfrm>
            <a:off x="0" y="148532"/>
            <a:ext cx="12104915" cy="1569660"/>
          </a:xfrm>
          <a:prstGeom prst="rect">
            <a:avLst/>
          </a:prstGeom>
          <a:noFill/>
        </p:spPr>
        <p:txBody>
          <a:bodyPr wrap="square" rtlCol="0">
            <a:spAutoFit/>
          </a:bodyPr>
          <a:lstStyle/>
          <a:p>
            <a:pPr algn="ctr"/>
            <a:r>
              <a:rPr lang="en-US" sz="4800" b="1" cap="none" spc="0" dirty="0">
                <a:ln/>
                <a:solidFill>
                  <a:srgbClr val="FFC000"/>
                </a:solidFill>
                <a:effectLst/>
                <a:latin typeface="Felix Titling" panose="04060505060202020A04" pitchFamily="82" charset="0"/>
                <a:ea typeface="+mj-ea"/>
                <a:cs typeface="+mj-cs"/>
              </a:rPr>
              <a:t>Do you have a </a:t>
            </a:r>
          </a:p>
          <a:p>
            <a:pPr algn="ctr"/>
            <a:r>
              <a:rPr lang="en-US" sz="4800" b="1" cap="none" spc="0" dirty="0">
                <a:ln/>
                <a:solidFill>
                  <a:srgbClr val="FFC000"/>
                </a:solidFill>
                <a:effectLst/>
                <a:latin typeface="Felix Titling" panose="04060505060202020A04" pitchFamily="82" charset="0"/>
                <a:ea typeface="+mj-ea"/>
                <a:cs typeface="+mj-cs"/>
              </a:rPr>
              <a:t>driver’s License?</a:t>
            </a:r>
            <a:endParaRPr lang="en-US" sz="4800" dirty="0">
              <a:solidFill>
                <a:srgbClr val="FFC000"/>
              </a:solidFill>
              <a:latin typeface="Felix Titling" panose="04060505060202020A04" pitchFamily="82" charset="0"/>
            </a:endParaRPr>
          </a:p>
        </p:txBody>
      </p:sp>
    </p:spTree>
    <p:extLst>
      <p:ext uri="{BB962C8B-B14F-4D97-AF65-F5344CB8AC3E}">
        <p14:creationId xmlns:p14="http://schemas.microsoft.com/office/powerpoint/2010/main" val="146501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rgbClr val="262566"/>
            </a:gs>
            <a:gs pos="50000">
              <a:srgbClr val="233779"/>
            </a:gs>
            <a:gs pos="0">
              <a:srgbClr val="1E65AA"/>
            </a:gs>
          </a:gsLst>
          <a:lin ang="16200000" scaled="1"/>
        </a:gra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7FC79C9F-B667-8579-6BEC-D08F44FAC932}"/>
              </a:ext>
            </a:extLst>
          </p:cNvPr>
          <p:cNvSpPr>
            <a:spLocks noChangeAspect="1"/>
          </p:cNvSpPr>
          <p:nvPr/>
        </p:nvSpPr>
        <p:spPr>
          <a:xfrm rot="10800000">
            <a:off x="-2267709" y="0"/>
            <a:ext cx="16727413" cy="6858000"/>
          </a:xfrm>
          <a:custGeom>
            <a:avLst/>
            <a:gdLst>
              <a:gd name="connsiteX0" fmla="*/ 6164703 w 15826066"/>
              <a:gd name="connsiteY0" fmla="*/ 2425044 h 6574974"/>
              <a:gd name="connsiteX1" fmla="*/ 6164703 w 15826066"/>
              <a:gd name="connsiteY1" fmla="*/ 2425044 h 6574974"/>
              <a:gd name="connsiteX2" fmla="*/ 6164704 w 15826066"/>
              <a:gd name="connsiteY2" fmla="*/ 2425044 h 6574974"/>
              <a:gd name="connsiteX3" fmla="*/ 9661363 w 15826066"/>
              <a:gd name="connsiteY3" fmla="*/ 4149930 h 6574974"/>
              <a:gd name="connsiteX4" fmla="*/ 9661362 w 15826066"/>
              <a:gd name="connsiteY4" fmla="*/ 4149930 h 6574974"/>
              <a:gd name="connsiteX5" fmla="*/ 9661363 w 15826066"/>
              <a:gd name="connsiteY5" fmla="*/ 4149930 h 6574974"/>
              <a:gd name="connsiteX6" fmla="*/ 15826066 w 15826066"/>
              <a:gd name="connsiteY6" fmla="*/ 6574974 h 6574974"/>
              <a:gd name="connsiteX7" fmla="*/ 13266852 w 15826066"/>
              <a:gd name="connsiteY7" fmla="*/ 6574974 h 6574974"/>
              <a:gd name="connsiteX8" fmla="*/ 13225309 w 15826066"/>
              <a:gd name="connsiteY8" fmla="*/ 6532899 h 6574974"/>
              <a:gd name="connsiteX9" fmla="*/ 13225308 w 15826066"/>
              <a:gd name="connsiteY9" fmla="*/ 6532900 h 6574974"/>
              <a:gd name="connsiteX10" fmla="*/ 11651970 w 15826066"/>
              <a:gd name="connsiteY10" fmla="*/ 4939423 h 6574974"/>
              <a:gd name="connsiteX11" fmla="*/ 11007718 w 15826066"/>
              <a:gd name="connsiteY11" fmla="*/ 4328315 h 6574974"/>
              <a:gd name="connsiteX12" fmla="*/ 10445511 w 15826066"/>
              <a:gd name="connsiteY12" fmla="*/ 4163338 h 6574974"/>
              <a:gd name="connsiteX13" fmla="*/ 9723375 w 15826066"/>
              <a:gd name="connsiteY13" fmla="*/ 4149928 h 6574974"/>
              <a:gd name="connsiteX14" fmla="*/ 9661363 w 15826066"/>
              <a:gd name="connsiteY14" fmla="*/ 4149930 h 6574974"/>
              <a:gd name="connsiteX15" fmla="*/ 9643157 w 15826066"/>
              <a:gd name="connsiteY15" fmla="*/ 4149619 h 6574974"/>
              <a:gd name="connsiteX16" fmla="*/ 9623839 w 15826066"/>
              <a:gd name="connsiteY16" fmla="*/ 4149288 h 6574974"/>
              <a:gd name="connsiteX17" fmla="*/ 9623781 w 15826066"/>
              <a:gd name="connsiteY17" fmla="*/ 4149287 h 6574974"/>
              <a:gd name="connsiteX18" fmla="*/ 9612353 w 15826066"/>
              <a:gd name="connsiteY18" fmla="*/ 4149092 h 6574974"/>
              <a:gd name="connsiteX19" fmla="*/ 9606226 w 15826066"/>
              <a:gd name="connsiteY19" fmla="*/ 4148987 h 6574974"/>
              <a:gd name="connsiteX20" fmla="*/ 9623781 w 15826066"/>
              <a:gd name="connsiteY20" fmla="*/ 4149287 h 6574974"/>
              <a:gd name="connsiteX21" fmla="*/ 9642984 w 15826066"/>
              <a:gd name="connsiteY21" fmla="*/ 4149616 h 6574974"/>
              <a:gd name="connsiteX22" fmla="*/ 9643157 w 15826066"/>
              <a:gd name="connsiteY22" fmla="*/ 4149619 h 6574974"/>
              <a:gd name="connsiteX23" fmla="*/ 9661362 w 15826066"/>
              <a:gd name="connsiteY23" fmla="*/ 4149930 h 6574974"/>
              <a:gd name="connsiteX24" fmla="*/ 7913033 w 15826066"/>
              <a:gd name="connsiteY24" fmla="*/ 4149930 h 6574974"/>
              <a:gd name="connsiteX25" fmla="*/ 7913033 w 15826066"/>
              <a:gd name="connsiteY25" fmla="*/ 4147460 h 6574974"/>
              <a:gd name="connsiteX26" fmla="*/ 4494621 w 15826066"/>
              <a:gd name="connsiteY26" fmla="*/ 4147460 h 6574974"/>
              <a:gd name="connsiteX27" fmla="*/ 3908236 w 15826066"/>
              <a:gd name="connsiteY27" fmla="*/ 3910255 h 6574974"/>
              <a:gd name="connsiteX28" fmla="*/ 80293 w 15826066"/>
              <a:gd name="connsiteY28" fmla="*/ 81320 h 6574974"/>
              <a:gd name="connsiteX29" fmla="*/ 80289 w 15826066"/>
              <a:gd name="connsiteY29" fmla="*/ 81318 h 6574974"/>
              <a:gd name="connsiteX30" fmla="*/ 0 w 15826066"/>
              <a:gd name="connsiteY30" fmla="*/ 0 h 6574974"/>
              <a:gd name="connsiteX31" fmla="*/ 2559214 w 15826066"/>
              <a:gd name="connsiteY31" fmla="*/ 0 h 6574974"/>
              <a:gd name="connsiteX32" fmla="*/ 2600757 w 15826066"/>
              <a:gd name="connsiteY32" fmla="*/ 42075 h 6574974"/>
              <a:gd name="connsiteX33" fmla="*/ 2600758 w 15826066"/>
              <a:gd name="connsiteY33" fmla="*/ 42074 h 6574974"/>
              <a:gd name="connsiteX34" fmla="*/ 4174096 w 15826066"/>
              <a:gd name="connsiteY34" fmla="*/ 1635551 h 6574974"/>
              <a:gd name="connsiteX35" fmla="*/ 4818348 w 15826066"/>
              <a:gd name="connsiteY35" fmla="*/ 2246659 h 6574974"/>
              <a:gd name="connsiteX36" fmla="*/ 5380555 w 15826066"/>
              <a:gd name="connsiteY36" fmla="*/ 2411636 h 6574974"/>
              <a:gd name="connsiteX37" fmla="*/ 6102691 w 15826066"/>
              <a:gd name="connsiteY37" fmla="*/ 2425045 h 6574974"/>
              <a:gd name="connsiteX38" fmla="*/ 6164703 w 15826066"/>
              <a:gd name="connsiteY38" fmla="*/ 2425044 h 6574974"/>
              <a:gd name="connsiteX39" fmla="*/ 6182865 w 15826066"/>
              <a:gd name="connsiteY39" fmla="*/ 2425354 h 6574974"/>
              <a:gd name="connsiteX40" fmla="*/ 6202226 w 15826066"/>
              <a:gd name="connsiteY40" fmla="*/ 2425685 h 6574974"/>
              <a:gd name="connsiteX41" fmla="*/ 6183081 w 15826066"/>
              <a:gd name="connsiteY41" fmla="*/ 2425358 h 6574974"/>
              <a:gd name="connsiteX42" fmla="*/ 6182865 w 15826066"/>
              <a:gd name="connsiteY42" fmla="*/ 2425354 h 6574974"/>
              <a:gd name="connsiteX43" fmla="*/ 6164704 w 15826066"/>
              <a:gd name="connsiteY43" fmla="*/ 2425044 h 6574974"/>
              <a:gd name="connsiteX44" fmla="*/ 7913033 w 15826066"/>
              <a:gd name="connsiteY44" fmla="*/ 2425044 h 6574974"/>
              <a:gd name="connsiteX45" fmla="*/ 7913033 w 15826066"/>
              <a:gd name="connsiteY45" fmla="*/ 2427514 h 6574974"/>
              <a:gd name="connsiteX46" fmla="*/ 11331445 w 15826066"/>
              <a:gd name="connsiteY46" fmla="*/ 2427514 h 6574974"/>
              <a:gd name="connsiteX47" fmla="*/ 11917830 w 15826066"/>
              <a:gd name="connsiteY47" fmla="*/ 2664719 h 6574974"/>
              <a:gd name="connsiteX48" fmla="*/ 15745773 w 15826066"/>
              <a:gd name="connsiteY48" fmla="*/ 6493654 h 6574974"/>
              <a:gd name="connsiteX49" fmla="*/ 15745777 w 15826066"/>
              <a:gd name="connsiteY49" fmla="*/ 6493656 h 65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826066" h="6574974">
                <a:moveTo>
                  <a:pt x="6164703" y="2425044"/>
                </a:moveTo>
                <a:lnTo>
                  <a:pt x="6164703" y="2425044"/>
                </a:lnTo>
                <a:lnTo>
                  <a:pt x="6164704" y="2425044"/>
                </a:lnTo>
                <a:close/>
                <a:moveTo>
                  <a:pt x="9661363" y="4149930"/>
                </a:moveTo>
                <a:lnTo>
                  <a:pt x="9661362" y="4149930"/>
                </a:lnTo>
                <a:lnTo>
                  <a:pt x="9661363" y="4149930"/>
                </a:lnTo>
                <a:close/>
                <a:moveTo>
                  <a:pt x="15826066" y="6574974"/>
                </a:moveTo>
                <a:lnTo>
                  <a:pt x="13266852" y="6574974"/>
                </a:lnTo>
                <a:lnTo>
                  <a:pt x="13225309" y="6532899"/>
                </a:lnTo>
                <a:lnTo>
                  <a:pt x="13225308" y="6532900"/>
                </a:lnTo>
                <a:lnTo>
                  <a:pt x="11651970" y="4939423"/>
                </a:lnTo>
                <a:lnTo>
                  <a:pt x="11007718" y="4328315"/>
                </a:lnTo>
                <a:cubicBezTo>
                  <a:pt x="10807236" y="4194054"/>
                  <a:pt x="10669904" y="4193069"/>
                  <a:pt x="10445511" y="4163338"/>
                </a:cubicBezTo>
                <a:cubicBezTo>
                  <a:pt x="10249167" y="4137323"/>
                  <a:pt x="9896121" y="4148280"/>
                  <a:pt x="9723375" y="4149928"/>
                </a:cubicBezTo>
                <a:lnTo>
                  <a:pt x="9661363" y="4149930"/>
                </a:lnTo>
                <a:lnTo>
                  <a:pt x="9643157" y="4149619"/>
                </a:lnTo>
                <a:lnTo>
                  <a:pt x="9623839" y="4149288"/>
                </a:lnTo>
                <a:lnTo>
                  <a:pt x="9623781" y="4149287"/>
                </a:lnTo>
                <a:lnTo>
                  <a:pt x="9612353" y="4149092"/>
                </a:lnTo>
                <a:cubicBezTo>
                  <a:pt x="9604185" y="4148952"/>
                  <a:pt x="9600100" y="4148882"/>
                  <a:pt x="9606226" y="4148987"/>
                </a:cubicBezTo>
                <a:lnTo>
                  <a:pt x="9623781" y="4149287"/>
                </a:lnTo>
                <a:lnTo>
                  <a:pt x="9642984" y="4149616"/>
                </a:lnTo>
                <a:lnTo>
                  <a:pt x="9643157" y="4149619"/>
                </a:lnTo>
                <a:lnTo>
                  <a:pt x="9661362" y="4149930"/>
                </a:lnTo>
                <a:lnTo>
                  <a:pt x="7913033" y="4149930"/>
                </a:lnTo>
                <a:lnTo>
                  <a:pt x="7913033" y="4147460"/>
                </a:lnTo>
                <a:lnTo>
                  <a:pt x="4494621" y="4147460"/>
                </a:lnTo>
                <a:cubicBezTo>
                  <a:pt x="4213099" y="4129353"/>
                  <a:pt x="4115368" y="4089819"/>
                  <a:pt x="3908236" y="3910255"/>
                </a:cubicBezTo>
                <a:cubicBezTo>
                  <a:pt x="3172515" y="3232565"/>
                  <a:pt x="718284" y="719476"/>
                  <a:pt x="80293" y="81320"/>
                </a:cubicBezTo>
                <a:cubicBezTo>
                  <a:pt x="80292" y="81319"/>
                  <a:pt x="80290" y="81319"/>
                  <a:pt x="80289" y="81318"/>
                </a:cubicBezTo>
                <a:lnTo>
                  <a:pt x="0" y="0"/>
                </a:lnTo>
                <a:lnTo>
                  <a:pt x="2559214" y="0"/>
                </a:lnTo>
                <a:lnTo>
                  <a:pt x="2600757" y="42075"/>
                </a:lnTo>
                <a:lnTo>
                  <a:pt x="2600758" y="42074"/>
                </a:lnTo>
                <a:lnTo>
                  <a:pt x="4174096" y="1635551"/>
                </a:lnTo>
                <a:lnTo>
                  <a:pt x="4818348" y="2246659"/>
                </a:lnTo>
                <a:cubicBezTo>
                  <a:pt x="5018830" y="2380920"/>
                  <a:pt x="5156162" y="2381905"/>
                  <a:pt x="5380555" y="2411636"/>
                </a:cubicBezTo>
                <a:cubicBezTo>
                  <a:pt x="5576899" y="2437651"/>
                  <a:pt x="5929945" y="2426694"/>
                  <a:pt x="6102691" y="2425045"/>
                </a:cubicBezTo>
                <a:lnTo>
                  <a:pt x="6164703" y="2425044"/>
                </a:lnTo>
                <a:lnTo>
                  <a:pt x="6182865" y="2425354"/>
                </a:lnTo>
                <a:lnTo>
                  <a:pt x="6202226" y="2425685"/>
                </a:lnTo>
                <a:cubicBezTo>
                  <a:pt x="6246896" y="2426449"/>
                  <a:pt x="6208607" y="2425795"/>
                  <a:pt x="6183081" y="2425358"/>
                </a:cubicBezTo>
                <a:lnTo>
                  <a:pt x="6182865" y="2425354"/>
                </a:lnTo>
                <a:lnTo>
                  <a:pt x="6164704" y="2425044"/>
                </a:lnTo>
                <a:lnTo>
                  <a:pt x="7913033" y="2425044"/>
                </a:lnTo>
                <a:lnTo>
                  <a:pt x="7913033" y="2427514"/>
                </a:lnTo>
                <a:lnTo>
                  <a:pt x="11331445" y="2427514"/>
                </a:lnTo>
                <a:cubicBezTo>
                  <a:pt x="11612967" y="2445621"/>
                  <a:pt x="11710698" y="2485155"/>
                  <a:pt x="11917830" y="2664719"/>
                </a:cubicBezTo>
                <a:cubicBezTo>
                  <a:pt x="12653551" y="3342409"/>
                  <a:pt x="15107782" y="5855498"/>
                  <a:pt x="15745773" y="6493654"/>
                </a:cubicBezTo>
                <a:cubicBezTo>
                  <a:pt x="15745774" y="6493655"/>
                  <a:pt x="15745776" y="6493655"/>
                  <a:pt x="15745777" y="6493656"/>
                </a:cubicBezTo>
                <a:close/>
              </a:path>
            </a:pathLst>
          </a:custGeom>
          <a:gradFill flip="none" rotWithShape="1">
            <a:gsLst>
              <a:gs pos="0">
                <a:srgbClr val="F7961E"/>
              </a:gs>
              <a:gs pos="50000">
                <a:srgbClr val="F7A624">
                  <a:shade val="67500"/>
                  <a:satMod val="115000"/>
                </a:srgbClr>
              </a:gs>
              <a:gs pos="100000">
                <a:srgbClr val="F7B429"/>
              </a:gs>
            </a:gsLst>
            <a:lin ang="162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Center for Continuing Education (CME) | Tulane School of Medicine">
            <a:extLst>
              <a:ext uri="{FF2B5EF4-FFF2-40B4-BE49-F238E27FC236}">
                <a16:creationId xmlns:a16="http://schemas.microsoft.com/office/drawing/2014/main" id="{AA20850D-85FA-D5F6-FBC9-3CC3F4AAB6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71"/>
          <a:stretch/>
        </p:blipFill>
        <p:spPr bwMode="auto">
          <a:xfrm>
            <a:off x="2841170" y="2286000"/>
            <a:ext cx="6509654"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7F7809-BB96-E664-00DD-6030E2F7D85A}"/>
              </a:ext>
            </a:extLst>
          </p:cNvPr>
          <p:cNvSpPr txBox="1"/>
          <p:nvPr/>
        </p:nvSpPr>
        <p:spPr>
          <a:xfrm>
            <a:off x="1730829" y="-1"/>
            <a:ext cx="9612086" cy="1938992"/>
          </a:xfrm>
          <a:prstGeom prst="rect">
            <a:avLst/>
          </a:prstGeom>
          <a:noFill/>
        </p:spPr>
        <p:txBody>
          <a:bodyPr wrap="square" rtlCol="0">
            <a:spAutoFit/>
          </a:bodyPr>
          <a:lstStyle/>
          <a:p>
            <a:pPr algn="ctr"/>
            <a:r>
              <a:rPr lang="en-US" sz="6000" dirty="0">
                <a:solidFill>
                  <a:schemeClr val="bg1"/>
                </a:solidFill>
                <a:latin typeface="Nabi" pitchFamily="2" charset="0"/>
              </a:rPr>
              <a:t>Renewal Process is just sending money!</a:t>
            </a:r>
          </a:p>
        </p:txBody>
      </p:sp>
    </p:spTree>
    <p:extLst>
      <p:ext uri="{BB962C8B-B14F-4D97-AF65-F5344CB8AC3E}">
        <p14:creationId xmlns:p14="http://schemas.microsoft.com/office/powerpoint/2010/main" val="36924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438" row="7">
    <wetp:webextensionref xmlns:r="http://schemas.openxmlformats.org/officeDocument/2006/relationships" r:id="rId1"/>
  </wetp:taskpane>
  <wetp:taskpane dockstate="right" visibility="0" width="438" row="5">
    <wetp:webextensionref xmlns:r="http://schemas.openxmlformats.org/officeDocument/2006/relationships" r:id="rId2"/>
  </wetp:taskpane>
  <wetp:taskpane dockstate="right" visibility="0" width="438" row="4">
    <wetp:webextensionref xmlns:r="http://schemas.openxmlformats.org/officeDocument/2006/relationships" r:id="rId3"/>
  </wetp:taskpane>
  <wetp:taskpane dockstate="right" visibility="0" width="438" row="6">
    <wetp:webextensionref xmlns:r="http://schemas.openxmlformats.org/officeDocument/2006/relationships" r:id="rId4"/>
  </wetp:taskpane>
  <wetp:taskpane dockstate="right" visibility="0" width="438" row="8">
    <wetp:webextensionref xmlns:r="http://schemas.openxmlformats.org/officeDocument/2006/relationships" r:id="rId5"/>
  </wetp:taskpane>
</wetp:taskpanes>
</file>

<file path=ppt/webextensions/webextension1.xml><?xml version="1.0" encoding="utf-8"?>
<we:webextension xmlns:we="http://schemas.microsoft.com/office/webextensions/webextension/2010/11" id="{4EA67D71-82B3-4866-A066-D3D29C807A4A}">
  <we:reference id="wa104381335" version="1.0.0.1" store="en-US" storeType="OMEX"/>
  <we:alternateReferences>
    <we:reference id="WA104381335" version="1.0.0.1"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B024B77D-CE5E-48D9-81C0-821961218E3B}">
  <we:reference id="wa200005234" version="1.0.0.0" store="en-US" storeType="OMEX"/>
  <we:alternateReferences>
    <we:reference id="wa200005234" version="1.0.0.0" store="wa200005234"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76A7A090-37DC-46FC-BBF4-B10166E4FFF5}">
  <we:reference id="wa104038830" version="1.0.0.3" store="en-US" storeType="OMEX"/>
  <we:alternateReferences>
    <we:reference id="WA104038830" version="1.0.0.3" store=""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86B62299-5815-495A-96BB-DAC235E847A2}">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C234CEBB-1AF8-4F09-B8F5-14AA7E603D2A}">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1209</TotalTime>
  <Words>515</Words>
  <Application>Microsoft Office PowerPoint</Application>
  <PresentationFormat>Widescreen</PresentationFormat>
  <Paragraphs>80</Paragraphs>
  <Slides>27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Amasis MT Pro Black</vt:lpstr>
      <vt:lpstr>Aptos</vt:lpstr>
      <vt:lpstr>Aptos Display</vt:lpstr>
      <vt:lpstr>Arial</vt:lpstr>
      <vt:lpstr>Arial Black</vt:lpstr>
      <vt:lpstr>CollegiateBlackFLF</vt:lpstr>
      <vt:lpstr>Felix Titling</vt:lpstr>
      <vt:lpstr>Freestyle Script</vt:lpstr>
      <vt:lpstr>Nabi</vt:lpstr>
      <vt:lpstr>Papyrus</vt:lpstr>
      <vt:lpstr>Signatrue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 Moore</dc:creator>
  <cp:lastModifiedBy>Bill Moore</cp:lastModifiedBy>
  <cp:revision>1</cp:revision>
  <dcterms:created xsi:type="dcterms:W3CDTF">2024-07-20T14:17:00Z</dcterms:created>
  <dcterms:modified xsi:type="dcterms:W3CDTF">2024-07-28T05:41:20Z</dcterms:modified>
</cp:coreProperties>
</file>